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5" r:id="rId3"/>
    <p:sldId id="272" r:id="rId4"/>
    <p:sldId id="258" r:id="rId5"/>
    <p:sldId id="259" r:id="rId6"/>
    <p:sldId id="267" r:id="rId7"/>
    <p:sldId id="266" r:id="rId8"/>
    <p:sldId id="274" r:id="rId9"/>
    <p:sldId id="261" r:id="rId10"/>
    <p:sldId id="262" r:id="rId11"/>
    <p:sldId id="263" r:id="rId12"/>
    <p:sldId id="268" r:id="rId13"/>
    <p:sldId id="269" r:id="rId14"/>
    <p:sldId id="270" r:id="rId15"/>
    <p:sldId id="276" r:id="rId16"/>
    <p:sldId id="271" r:id="rId17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4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4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1A0DC4-C0CB-4BE8-9DF4-74DE25FFC782}" type="doc">
      <dgm:prSet loTypeId="urn:microsoft.com/office/officeart/2005/8/layout/bList2" loCatId="list" qsTypeId="urn:microsoft.com/office/officeart/2005/8/quickstyle/simple1" qsCatId="simple" csTypeId="urn:microsoft.com/office/officeart/2005/8/colors/colorful1#1" csCatId="colorful" phldr="1"/>
      <dgm:spPr/>
    </dgm:pt>
    <dgm:pt modelId="{26137997-0DB2-4E5D-AB3B-DA0749A4BB5D}">
      <dgm:prSet phldrT="[Texto]"/>
      <dgm:spPr/>
      <dgm:t>
        <a:bodyPr/>
        <a:lstStyle/>
        <a:p>
          <a:r>
            <a:rPr lang="es-CO" dirty="0" smtClean="0"/>
            <a:t>ROMERO</a:t>
          </a:r>
          <a:endParaRPr lang="es-CO" dirty="0"/>
        </a:p>
      </dgm:t>
    </dgm:pt>
    <dgm:pt modelId="{810E8B52-A7DD-47C0-8388-5E199DAD93E6}" type="parTrans" cxnId="{BFA012F6-98D6-483F-92CA-468D0E822EBB}">
      <dgm:prSet/>
      <dgm:spPr/>
      <dgm:t>
        <a:bodyPr/>
        <a:lstStyle/>
        <a:p>
          <a:endParaRPr lang="es-CO"/>
        </a:p>
      </dgm:t>
    </dgm:pt>
    <dgm:pt modelId="{7224D9FB-7447-43E9-80F3-F5BF9E08EA60}" type="sibTrans" cxnId="{BFA012F6-98D6-483F-92CA-468D0E822EBB}">
      <dgm:prSet/>
      <dgm:spPr/>
      <dgm:t>
        <a:bodyPr/>
        <a:lstStyle/>
        <a:p>
          <a:endParaRPr lang="es-CO"/>
        </a:p>
      </dgm:t>
    </dgm:pt>
    <dgm:pt modelId="{77CD601A-E9E0-4A3C-B4BA-A24DB64CE843}">
      <dgm:prSet phldrT="[Texto]"/>
      <dgm:spPr/>
      <dgm:t>
        <a:bodyPr/>
        <a:lstStyle/>
        <a:p>
          <a:r>
            <a:rPr lang="es-CO" dirty="0" smtClean="0"/>
            <a:t>ALBAHACA</a:t>
          </a:r>
          <a:endParaRPr lang="es-CO" dirty="0"/>
        </a:p>
      </dgm:t>
    </dgm:pt>
    <dgm:pt modelId="{992B9E25-5054-4A88-8D03-2F5B633B9FA4}" type="parTrans" cxnId="{EF4D52C8-8928-4D8B-8C89-829CE5D168B2}">
      <dgm:prSet/>
      <dgm:spPr/>
      <dgm:t>
        <a:bodyPr/>
        <a:lstStyle/>
        <a:p>
          <a:endParaRPr lang="es-CO"/>
        </a:p>
      </dgm:t>
    </dgm:pt>
    <dgm:pt modelId="{DDB394ED-BA8E-4488-855F-EC5604A87E38}" type="sibTrans" cxnId="{EF4D52C8-8928-4D8B-8C89-829CE5D168B2}">
      <dgm:prSet/>
      <dgm:spPr/>
      <dgm:t>
        <a:bodyPr/>
        <a:lstStyle/>
        <a:p>
          <a:endParaRPr lang="es-CO"/>
        </a:p>
      </dgm:t>
    </dgm:pt>
    <dgm:pt modelId="{EFE9CC91-D06A-4EF3-B4CE-18994893D204}">
      <dgm:prSet phldrT="[Texto]"/>
      <dgm:spPr/>
      <dgm:t>
        <a:bodyPr/>
        <a:lstStyle/>
        <a:p>
          <a:r>
            <a:rPr lang="es-CO" dirty="0" smtClean="0"/>
            <a:t>SALVIA</a:t>
          </a:r>
          <a:endParaRPr lang="es-CO" dirty="0"/>
        </a:p>
      </dgm:t>
    </dgm:pt>
    <dgm:pt modelId="{974336DE-BB94-4927-8DCA-F97AA773C2EB}" type="parTrans" cxnId="{E68B9CF7-A858-44A2-AD30-FBD30BB92D06}">
      <dgm:prSet/>
      <dgm:spPr/>
      <dgm:t>
        <a:bodyPr/>
        <a:lstStyle/>
        <a:p>
          <a:endParaRPr lang="es-CO"/>
        </a:p>
      </dgm:t>
    </dgm:pt>
    <dgm:pt modelId="{C10F08C2-9FCF-4A55-B319-41FAA0B259D5}" type="sibTrans" cxnId="{E68B9CF7-A858-44A2-AD30-FBD30BB92D06}">
      <dgm:prSet/>
      <dgm:spPr/>
      <dgm:t>
        <a:bodyPr/>
        <a:lstStyle/>
        <a:p>
          <a:endParaRPr lang="es-CO"/>
        </a:p>
      </dgm:t>
    </dgm:pt>
    <dgm:pt modelId="{4A10792E-5F17-4BC9-A5DE-49E577CA1852}">
      <dgm:prSet phldrT="[Texto]"/>
      <dgm:spPr/>
      <dgm:t>
        <a:bodyPr/>
        <a:lstStyle/>
        <a:p>
          <a:r>
            <a:rPr lang="es-CO" dirty="0" smtClean="0"/>
            <a:t>RUDA</a:t>
          </a:r>
          <a:endParaRPr lang="es-CO" dirty="0"/>
        </a:p>
      </dgm:t>
    </dgm:pt>
    <dgm:pt modelId="{FF3FF386-4B76-4EB5-80CC-2AD3FEAE225C}" type="parTrans" cxnId="{2559F04D-3184-474B-82A8-2B77990A45F2}">
      <dgm:prSet/>
      <dgm:spPr/>
      <dgm:t>
        <a:bodyPr/>
        <a:lstStyle/>
        <a:p>
          <a:endParaRPr lang="es-CO"/>
        </a:p>
      </dgm:t>
    </dgm:pt>
    <dgm:pt modelId="{B1180C17-1FEB-4766-9F11-ED278666C35E}" type="sibTrans" cxnId="{2559F04D-3184-474B-82A8-2B77990A45F2}">
      <dgm:prSet/>
      <dgm:spPr/>
      <dgm:t>
        <a:bodyPr/>
        <a:lstStyle/>
        <a:p>
          <a:endParaRPr lang="es-CO"/>
        </a:p>
      </dgm:t>
    </dgm:pt>
    <dgm:pt modelId="{2AE4C56B-FECF-449D-9B9C-45B18EEC718B}">
      <dgm:prSet phldrT="[Texto]"/>
      <dgm:spPr/>
      <dgm:t>
        <a:bodyPr/>
        <a:lstStyle/>
        <a:p>
          <a:r>
            <a:rPr lang="es-CO" dirty="0" smtClean="0"/>
            <a:t>EUCALIPTO</a:t>
          </a:r>
          <a:endParaRPr lang="es-CO" dirty="0"/>
        </a:p>
      </dgm:t>
    </dgm:pt>
    <dgm:pt modelId="{1FEDB265-C8CF-4071-8F0A-5819875906D9}" type="parTrans" cxnId="{19DDAEA3-0C76-49B5-8F3C-AC3F8743DFA1}">
      <dgm:prSet/>
      <dgm:spPr/>
      <dgm:t>
        <a:bodyPr/>
        <a:lstStyle/>
        <a:p>
          <a:endParaRPr lang="es-CO"/>
        </a:p>
      </dgm:t>
    </dgm:pt>
    <dgm:pt modelId="{25EA1A82-03A8-444A-943A-242F41B8F388}" type="sibTrans" cxnId="{19DDAEA3-0C76-49B5-8F3C-AC3F8743DFA1}">
      <dgm:prSet/>
      <dgm:spPr/>
      <dgm:t>
        <a:bodyPr/>
        <a:lstStyle/>
        <a:p>
          <a:endParaRPr lang="es-CO"/>
        </a:p>
      </dgm:t>
    </dgm:pt>
    <dgm:pt modelId="{466C78EE-EB92-4595-AB3C-F38C429F3F5C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 dirty="0"/>
        </a:p>
      </dgm:t>
    </dgm:pt>
    <dgm:pt modelId="{192C7A1C-823F-42F6-A5AB-77AA5833B199}" type="parTrans" cxnId="{A58863AD-DAAA-4521-8DCF-65A77F1C5187}">
      <dgm:prSet/>
      <dgm:spPr/>
      <dgm:t>
        <a:bodyPr/>
        <a:lstStyle/>
        <a:p>
          <a:endParaRPr lang="es-CO"/>
        </a:p>
      </dgm:t>
    </dgm:pt>
    <dgm:pt modelId="{CA69CB6D-55B8-4391-AF27-A607C8CD3E8B}" type="sibTrans" cxnId="{A58863AD-DAAA-4521-8DCF-65A77F1C5187}">
      <dgm:prSet/>
      <dgm:spPr/>
      <dgm:t>
        <a:bodyPr/>
        <a:lstStyle/>
        <a:p>
          <a:endParaRPr lang="es-CO"/>
        </a:p>
      </dgm:t>
    </dgm:pt>
    <dgm:pt modelId="{AA4BA7BF-3078-446F-BDF2-D0F9D2878296}" type="pres">
      <dgm:prSet presAssocID="{811A0DC4-C0CB-4BE8-9DF4-74DE25FFC782}" presName="diagram" presStyleCnt="0">
        <dgm:presLayoutVars>
          <dgm:dir/>
          <dgm:animLvl val="lvl"/>
          <dgm:resizeHandles val="exact"/>
        </dgm:presLayoutVars>
      </dgm:prSet>
      <dgm:spPr/>
    </dgm:pt>
    <dgm:pt modelId="{74527FA0-179B-4C39-B3E3-FD92667273FC}" type="pres">
      <dgm:prSet presAssocID="{26137997-0DB2-4E5D-AB3B-DA0749A4BB5D}" presName="compNode" presStyleCnt="0"/>
      <dgm:spPr/>
    </dgm:pt>
    <dgm:pt modelId="{186ADF0B-0B1A-4BD5-96FC-0FDB66D9F89A}" type="pres">
      <dgm:prSet presAssocID="{26137997-0DB2-4E5D-AB3B-DA0749A4BB5D}" presName="childRect" presStyleLbl="bgAcc1" presStyleIdx="0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4CFFFE9-638B-46B1-BC7E-1285A31AAEF9}" type="pres">
      <dgm:prSet presAssocID="{26137997-0DB2-4E5D-AB3B-DA0749A4BB5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77BE4D1-8421-4281-86A0-677689C8B10A}" type="pres">
      <dgm:prSet presAssocID="{26137997-0DB2-4E5D-AB3B-DA0749A4BB5D}" presName="parentRect" presStyleLbl="alignNode1" presStyleIdx="0" presStyleCnt="5"/>
      <dgm:spPr/>
      <dgm:t>
        <a:bodyPr/>
        <a:lstStyle/>
        <a:p>
          <a:endParaRPr lang="es-CO"/>
        </a:p>
      </dgm:t>
    </dgm:pt>
    <dgm:pt modelId="{BB67F87E-B445-4E0B-AD38-CC7A21AE28F8}" type="pres">
      <dgm:prSet presAssocID="{26137997-0DB2-4E5D-AB3B-DA0749A4BB5D}" presName="adorn" presStyleLbl="fgAccFollowNode1" presStyleIdx="0" presStyleCnt="5"/>
      <dgm:spPr/>
    </dgm:pt>
    <dgm:pt modelId="{8F150156-D167-4E87-9F9E-FF04951A71F9}" type="pres">
      <dgm:prSet presAssocID="{7224D9FB-7447-43E9-80F3-F5BF9E08EA60}" presName="sibTrans" presStyleLbl="sibTrans2D1" presStyleIdx="0" presStyleCnt="0"/>
      <dgm:spPr/>
      <dgm:t>
        <a:bodyPr/>
        <a:lstStyle/>
        <a:p>
          <a:endParaRPr lang="es-CO"/>
        </a:p>
      </dgm:t>
    </dgm:pt>
    <dgm:pt modelId="{2BE37DDB-7A54-4662-9C0D-4CD0A9E5FF6B}" type="pres">
      <dgm:prSet presAssocID="{77CD601A-E9E0-4A3C-B4BA-A24DB64CE843}" presName="compNode" presStyleCnt="0"/>
      <dgm:spPr/>
    </dgm:pt>
    <dgm:pt modelId="{3293A79C-0CA0-4C5A-9FE3-38D66085790D}" type="pres">
      <dgm:prSet presAssocID="{77CD601A-E9E0-4A3C-B4BA-A24DB64CE843}" presName="childRect" presStyleLbl="bgAcc1" presStyleIdx="1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91F40B9-0936-4D85-A950-953EA5313145}" type="pres">
      <dgm:prSet presAssocID="{77CD601A-E9E0-4A3C-B4BA-A24DB64CE84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A3D5A0B-22FF-45C1-B930-7020F35CCF3B}" type="pres">
      <dgm:prSet presAssocID="{77CD601A-E9E0-4A3C-B4BA-A24DB64CE843}" presName="parentRect" presStyleLbl="alignNode1" presStyleIdx="1" presStyleCnt="5"/>
      <dgm:spPr/>
      <dgm:t>
        <a:bodyPr/>
        <a:lstStyle/>
        <a:p>
          <a:endParaRPr lang="es-CO"/>
        </a:p>
      </dgm:t>
    </dgm:pt>
    <dgm:pt modelId="{04F6745D-726A-4E0D-9D4F-8BC9EE84EBC4}" type="pres">
      <dgm:prSet presAssocID="{77CD601A-E9E0-4A3C-B4BA-A24DB64CE843}" presName="adorn" presStyleLbl="fgAccFollowNode1" presStyleIdx="1" presStyleCnt="5"/>
      <dgm:spPr/>
    </dgm:pt>
    <dgm:pt modelId="{F0BBAB3B-93B8-49F9-8BCD-7EA92694B51A}" type="pres">
      <dgm:prSet presAssocID="{DDB394ED-BA8E-4488-855F-EC5604A87E38}" presName="sibTrans" presStyleLbl="sibTrans2D1" presStyleIdx="0" presStyleCnt="0"/>
      <dgm:spPr/>
      <dgm:t>
        <a:bodyPr/>
        <a:lstStyle/>
        <a:p>
          <a:endParaRPr lang="es-CO"/>
        </a:p>
      </dgm:t>
    </dgm:pt>
    <dgm:pt modelId="{A1571E52-ACF3-4DAC-9964-CAC4E647665C}" type="pres">
      <dgm:prSet presAssocID="{EFE9CC91-D06A-4EF3-B4CE-18994893D204}" presName="compNode" presStyleCnt="0"/>
      <dgm:spPr/>
    </dgm:pt>
    <dgm:pt modelId="{9EE7D0F6-E855-4459-997A-85E8C5E14117}" type="pres">
      <dgm:prSet presAssocID="{EFE9CC91-D06A-4EF3-B4CE-18994893D204}" presName="childRect" presStyleLbl="bgAcc1" presStyleIdx="2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44DDDE0-39A5-47D3-83EA-53117323874A}" type="pres">
      <dgm:prSet presAssocID="{EFE9CC91-D06A-4EF3-B4CE-18994893D20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773D0B0-CFC7-46D4-9C65-CBBC60655B43}" type="pres">
      <dgm:prSet presAssocID="{EFE9CC91-D06A-4EF3-B4CE-18994893D204}" presName="parentRect" presStyleLbl="alignNode1" presStyleIdx="2" presStyleCnt="5"/>
      <dgm:spPr/>
      <dgm:t>
        <a:bodyPr/>
        <a:lstStyle/>
        <a:p>
          <a:endParaRPr lang="es-CO"/>
        </a:p>
      </dgm:t>
    </dgm:pt>
    <dgm:pt modelId="{62A99C71-150A-4C2A-9B07-1415D1D4A849}" type="pres">
      <dgm:prSet presAssocID="{EFE9CC91-D06A-4EF3-B4CE-18994893D204}" presName="adorn" presStyleLbl="fgAccFollowNode1" presStyleIdx="2" presStyleCnt="5"/>
      <dgm:spPr/>
    </dgm:pt>
    <dgm:pt modelId="{10F5F29E-BB76-4E99-8C58-CDD7DB4C3588}" type="pres">
      <dgm:prSet presAssocID="{C10F08C2-9FCF-4A55-B319-41FAA0B259D5}" presName="sibTrans" presStyleLbl="sibTrans2D1" presStyleIdx="0" presStyleCnt="0"/>
      <dgm:spPr/>
      <dgm:t>
        <a:bodyPr/>
        <a:lstStyle/>
        <a:p>
          <a:endParaRPr lang="es-CO"/>
        </a:p>
      </dgm:t>
    </dgm:pt>
    <dgm:pt modelId="{86CF036C-3555-46D9-8FE8-88B7A8064EDB}" type="pres">
      <dgm:prSet presAssocID="{4A10792E-5F17-4BC9-A5DE-49E577CA1852}" presName="compNode" presStyleCnt="0"/>
      <dgm:spPr/>
    </dgm:pt>
    <dgm:pt modelId="{E1035E46-8CC1-4278-B0D5-408AEC96EAF6}" type="pres">
      <dgm:prSet presAssocID="{4A10792E-5F17-4BC9-A5DE-49E577CA1852}" presName="childRect" presStyleLbl="bgAcc1" presStyleIdx="3" presStyleCnt="5" custLinFactX="15526" custLinFactNeighborX="100000" custLinFactNeighborY="-116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1ED735E8-67F4-4E97-B2FC-B7896D13C2D4}" type="pres">
      <dgm:prSet presAssocID="{4A10792E-5F17-4BC9-A5DE-49E577CA185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7CF697A-D052-4406-859F-64CF7E94D4D7}" type="pres">
      <dgm:prSet presAssocID="{4A10792E-5F17-4BC9-A5DE-49E577CA1852}" presName="parentRect" presStyleLbl="alignNode1" presStyleIdx="3" presStyleCnt="5"/>
      <dgm:spPr/>
      <dgm:t>
        <a:bodyPr/>
        <a:lstStyle/>
        <a:p>
          <a:endParaRPr lang="es-CO"/>
        </a:p>
      </dgm:t>
    </dgm:pt>
    <dgm:pt modelId="{12CCC81A-80A6-4503-AAD5-F9D43023D1CA}" type="pres">
      <dgm:prSet presAssocID="{4A10792E-5F17-4BC9-A5DE-49E577CA1852}" presName="adorn" presStyleLbl="fgAccFollowNode1" presStyleIdx="3" presStyleCnt="5"/>
      <dgm:spPr/>
    </dgm:pt>
    <dgm:pt modelId="{42FC8BD4-59EA-45FF-A2FC-1B54D786E809}" type="pres">
      <dgm:prSet presAssocID="{B1180C17-1FEB-4766-9F11-ED278666C35E}" presName="sibTrans" presStyleLbl="sibTrans2D1" presStyleIdx="0" presStyleCnt="0"/>
      <dgm:spPr/>
      <dgm:t>
        <a:bodyPr/>
        <a:lstStyle/>
        <a:p>
          <a:endParaRPr lang="es-CO"/>
        </a:p>
      </dgm:t>
    </dgm:pt>
    <dgm:pt modelId="{D2854878-F8BA-4C96-A22E-0B4507CC7834}" type="pres">
      <dgm:prSet presAssocID="{2AE4C56B-FECF-449D-9B9C-45B18EEC718B}" presName="compNode" presStyleCnt="0"/>
      <dgm:spPr/>
    </dgm:pt>
    <dgm:pt modelId="{0A9FA3A1-4567-4B13-8325-C97E303B9494}" type="pres">
      <dgm:prSet presAssocID="{2AE4C56B-FECF-449D-9B9C-45B18EEC718B}" presName="childRect" presStyleLbl="bgAcc1" presStyleIdx="4" presStyleCnt="5" custLinFactX="-15210" custLinFactNeighborX="-100000" custLinFactNeighborY="-116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9DD9958-B1DF-4D4C-90FF-9C975AC7A29B}" type="pres">
      <dgm:prSet presAssocID="{2AE4C56B-FECF-449D-9B9C-45B18EEC718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6E9B950-8AB8-4DE5-8CDA-7F1963B7315D}" type="pres">
      <dgm:prSet presAssocID="{2AE4C56B-FECF-449D-9B9C-45B18EEC718B}" presName="parentRect" presStyleLbl="alignNode1" presStyleIdx="4" presStyleCnt="5"/>
      <dgm:spPr/>
      <dgm:t>
        <a:bodyPr/>
        <a:lstStyle/>
        <a:p>
          <a:endParaRPr lang="es-CO"/>
        </a:p>
      </dgm:t>
    </dgm:pt>
    <dgm:pt modelId="{F9C1E50E-8BEB-4C04-928C-1D747FB4227D}" type="pres">
      <dgm:prSet presAssocID="{2AE4C56B-FECF-449D-9B9C-45B18EEC718B}" presName="adorn" presStyleLbl="fgAccFollowNode1" presStyleIdx="4" presStyleCnt="5"/>
      <dgm:spPr/>
    </dgm:pt>
  </dgm:ptLst>
  <dgm:cxnLst>
    <dgm:cxn modelId="{E92F8E6F-E903-47E0-872C-0D2EBEABB58F}" type="presOf" srcId="{811A0DC4-C0CB-4BE8-9DF4-74DE25FFC782}" destId="{AA4BA7BF-3078-446F-BDF2-D0F9D2878296}" srcOrd="0" destOrd="0" presId="urn:microsoft.com/office/officeart/2005/8/layout/bList2"/>
    <dgm:cxn modelId="{E68B9CF7-A858-44A2-AD30-FBD30BB92D06}" srcId="{811A0DC4-C0CB-4BE8-9DF4-74DE25FFC782}" destId="{EFE9CC91-D06A-4EF3-B4CE-18994893D204}" srcOrd="2" destOrd="0" parTransId="{974336DE-BB94-4927-8DCA-F97AA773C2EB}" sibTransId="{C10F08C2-9FCF-4A55-B319-41FAA0B259D5}"/>
    <dgm:cxn modelId="{262600FF-8B2F-4132-9B91-7D98E789A24A}" type="presOf" srcId="{2AE4C56B-FECF-449D-9B9C-45B18EEC718B}" destId="{76E9B950-8AB8-4DE5-8CDA-7F1963B7315D}" srcOrd="1" destOrd="0" presId="urn:microsoft.com/office/officeart/2005/8/layout/bList2"/>
    <dgm:cxn modelId="{75385CE3-16FB-475C-B7F8-F8D9FA3CB742}" type="presOf" srcId="{B1180C17-1FEB-4766-9F11-ED278666C35E}" destId="{42FC8BD4-59EA-45FF-A2FC-1B54D786E809}" srcOrd="0" destOrd="0" presId="urn:microsoft.com/office/officeart/2005/8/layout/bList2"/>
    <dgm:cxn modelId="{8AF497BA-88C3-4365-9B53-C420ECC5AAE2}" type="presOf" srcId="{EFE9CC91-D06A-4EF3-B4CE-18994893D204}" destId="{C773D0B0-CFC7-46D4-9C65-CBBC60655B43}" srcOrd="1" destOrd="0" presId="urn:microsoft.com/office/officeart/2005/8/layout/bList2"/>
    <dgm:cxn modelId="{A58863AD-DAAA-4521-8DCF-65A77F1C5187}" srcId="{2AE4C56B-FECF-449D-9B9C-45B18EEC718B}" destId="{466C78EE-EB92-4595-AB3C-F38C429F3F5C}" srcOrd="0" destOrd="0" parTransId="{192C7A1C-823F-42F6-A5AB-77AA5833B199}" sibTransId="{CA69CB6D-55B8-4391-AF27-A607C8CD3E8B}"/>
    <dgm:cxn modelId="{19DDAEA3-0C76-49B5-8F3C-AC3F8743DFA1}" srcId="{811A0DC4-C0CB-4BE8-9DF4-74DE25FFC782}" destId="{2AE4C56B-FECF-449D-9B9C-45B18EEC718B}" srcOrd="4" destOrd="0" parTransId="{1FEDB265-C8CF-4071-8F0A-5819875906D9}" sibTransId="{25EA1A82-03A8-444A-943A-242F41B8F388}"/>
    <dgm:cxn modelId="{22DD87F0-F5AE-4C7D-97C0-1325CABD09C6}" type="presOf" srcId="{DDB394ED-BA8E-4488-855F-EC5604A87E38}" destId="{F0BBAB3B-93B8-49F9-8BCD-7EA92694B51A}" srcOrd="0" destOrd="0" presId="urn:microsoft.com/office/officeart/2005/8/layout/bList2"/>
    <dgm:cxn modelId="{EDE8334D-2F1C-42A8-B362-2BF5DC6D2D0E}" type="presOf" srcId="{77CD601A-E9E0-4A3C-B4BA-A24DB64CE843}" destId="{C91F40B9-0936-4D85-A950-953EA5313145}" srcOrd="0" destOrd="0" presId="urn:microsoft.com/office/officeart/2005/8/layout/bList2"/>
    <dgm:cxn modelId="{5D74F635-ABA9-43DB-8BB7-9EAD688E7FFA}" type="presOf" srcId="{C10F08C2-9FCF-4A55-B319-41FAA0B259D5}" destId="{10F5F29E-BB76-4E99-8C58-CDD7DB4C3588}" srcOrd="0" destOrd="0" presId="urn:microsoft.com/office/officeart/2005/8/layout/bList2"/>
    <dgm:cxn modelId="{210D5E67-A472-4425-AFA4-DA39AFB6AC04}" type="presOf" srcId="{7224D9FB-7447-43E9-80F3-F5BF9E08EA60}" destId="{8F150156-D167-4E87-9F9E-FF04951A71F9}" srcOrd="0" destOrd="0" presId="urn:microsoft.com/office/officeart/2005/8/layout/bList2"/>
    <dgm:cxn modelId="{9E81BBF9-1D7E-406B-A9D3-60C73BEF7422}" type="presOf" srcId="{77CD601A-E9E0-4A3C-B4BA-A24DB64CE843}" destId="{DA3D5A0B-22FF-45C1-B930-7020F35CCF3B}" srcOrd="1" destOrd="0" presId="urn:microsoft.com/office/officeart/2005/8/layout/bList2"/>
    <dgm:cxn modelId="{899F7FDC-BF55-408A-AC65-74193D4E2A09}" type="presOf" srcId="{26137997-0DB2-4E5D-AB3B-DA0749A4BB5D}" destId="{54CFFFE9-638B-46B1-BC7E-1285A31AAEF9}" srcOrd="0" destOrd="0" presId="urn:microsoft.com/office/officeart/2005/8/layout/bList2"/>
    <dgm:cxn modelId="{69F199FD-7DF9-42B2-978A-7219C0E0B923}" type="presOf" srcId="{4A10792E-5F17-4BC9-A5DE-49E577CA1852}" destId="{1ED735E8-67F4-4E97-B2FC-B7896D13C2D4}" srcOrd="0" destOrd="0" presId="urn:microsoft.com/office/officeart/2005/8/layout/bList2"/>
    <dgm:cxn modelId="{9A074396-BAF3-43A6-8FCE-18A30693A26B}" type="presOf" srcId="{466C78EE-EB92-4595-AB3C-F38C429F3F5C}" destId="{0A9FA3A1-4567-4B13-8325-C97E303B9494}" srcOrd="0" destOrd="0" presId="urn:microsoft.com/office/officeart/2005/8/layout/bList2"/>
    <dgm:cxn modelId="{4A1AB664-F55B-4A92-A719-584FA32EBB21}" type="presOf" srcId="{2AE4C56B-FECF-449D-9B9C-45B18EEC718B}" destId="{F9DD9958-B1DF-4D4C-90FF-9C975AC7A29B}" srcOrd="0" destOrd="0" presId="urn:microsoft.com/office/officeart/2005/8/layout/bList2"/>
    <dgm:cxn modelId="{BFA012F6-98D6-483F-92CA-468D0E822EBB}" srcId="{811A0DC4-C0CB-4BE8-9DF4-74DE25FFC782}" destId="{26137997-0DB2-4E5D-AB3B-DA0749A4BB5D}" srcOrd="0" destOrd="0" parTransId="{810E8B52-A7DD-47C0-8388-5E199DAD93E6}" sibTransId="{7224D9FB-7447-43E9-80F3-F5BF9E08EA60}"/>
    <dgm:cxn modelId="{EF4D52C8-8928-4D8B-8C89-829CE5D168B2}" srcId="{811A0DC4-C0CB-4BE8-9DF4-74DE25FFC782}" destId="{77CD601A-E9E0-4A3C-B4BA-A24DB64CE843}" srcOrd="1" destOrd="0" parTransId="{992B9E25-5054-4A88-8D03-2F5B633B9FA4}" sibTransId="{DDB394ED-BA8E-4488-855F-EC5604A87E38}"/>
    <dgm:cxn modelId="{E93C1944-77C9-462D-AD4E-F1DEBD776F25}" type="presOf" srcId="{26137997-0DB2-4E5D-AB3B-DA0749A4BB5D}" destId="{277BE4D1-8421-4281-86A0-677689C8B10A}" srcOrd="1" destOrd="0" presId="urn:microsoft.com/office/officeart/2005/8/layout/bList2"/>
    <dgm:cxn modelId="{13F71749-1583-4E33-B926-9C73DBC9E197}" type="presOf" srcId="{4A10792E-5F17-4BC9-A5DE-49E577CA1852}" destId="{07CF697A-D052-4406-859F-64CF7E94D4D7}" srcOrd="1" destOrd="0" presId="urn:microsoft.com/office/officeart/2005/8/layout/bList2"/>
    <dgm:cxn modelId="{2559F04D-3184-474B-82A8-2B77990A45F2}" srcId="{811A0DC4-C0CB-4BE8-9DF4-74DE25FFC782}" destId="{4A10792E-5F17-4BC9-A5DE-49E577CA1852}" srcOrd="3" destOrd="0" parTransId="{FF3FF386-4B76-4EB5-80CC-2AD3FEAE225C}" sibTransId="{B1180C17-1FEB-4766-9F11-ED278666C35E}"/>
    <dgm:cxn modelId="{BF6192BF-C1E8-431D-A4F1-C247E1F46190}" type="presOf" srcId="{EFE9CC91-D06A-4EF3-B4CE-18994893D204}" destId="{744DDDE0-39A5-47D3-83EA-53117323874A}" srcOrd="0" destOrd="0" presId="urn:microsoft.com/office/officeart/2005/8/layout/bList2"/>
    <dgm:cxn modelId="{460D7871-49AB-4870-92F1-70D73EE1524A}" type="presParOf" srcId="{AA4BA7BF-3078-446F-BDF2-D0F9D2878296}" destId="{74527FA0-179B-4C39-B3E3-FD92667273FC}" srcOrd="0" destOrd="0" presId="urn:microsoft.com/office/officeart/2005/8/layout/bList2"/>
    <dgm:cxn modelId="{459AC4E1-85FA-431D-A032-FD4F5C8807F7}" type="presParOf" srcId="{74527FA0-179B-4C39-B3E3-FD92667273FC}" destId="{186ADF0B-0B1A-4BD5-96FC-0FDB66D9F89A}" srcOrd="0" destOrd="0" presId="urn:microsoft.com/office/officeart/2005/8/layout/bList2"/>
    <dgm:cxn modelId="{B72BBE51-A717-40DC-9706-C9961DDF20A5}" type="presParOf" srcId="{74527FA0-179B-4C39-B3E3-FD92667273FC}" destId="{54CFFFE9-638B-46B1-BC7E-1285A31AAEF9}" srcOrd="1" destOrd="0" presId="urn:microsoft.com/office/officeart/2005/8/layout/bList2"/>
    <dgm:cxn modelId="{D927863F-67FE-4ED5-A510-CA06BF53F326}" type="presParOf" srcId="{74527FA0-179B-4C39-B3E3-FD92667273FC}" destId="{277BE4D1-8421-4281-86A0-677689C8B10A}" srcOrd="2" destOrd="0" presId="urn:microsoft.com/office/officeart/2005/8/layout/bList2"/>
    <dgm:cxn modelId="{2CED1F25-81D2-4D83-9C97-72E954FE959E}" type="presParOf" srcId="{74527FA0-179B-4C39-B3E3-FD92667273FC}" destId="{BB67F87E-B445-4E0B-AD38-CC7A21AE28F8}" srcOrd="3" destOrd="0" presId="urn:microsoft.com/office/officeart/2005/8/layout/bList2"/>
    <dgm:cxn modelId="{B46EAA06-6BE1-40C2-9178-9CA7C071059B}" type="presParOf" srcId="{AA4BA7BF-3078-446F-BDF2-D0F9D2878296}" destId="{8F150156-D167-4E87-9F9E-FF04951A71F9}" srcOrd="1" destOrd="0" presId="urn:microsoft.com/office/officeart/2005/8/layout/bList2"/>
    <dgm:cxn modelId="{6BB95FAD-7C52-455E-B10A-08476ECC47CD}" type="presParOf" srcId="{AA4BA7BF-3078-446F-BDF2-D0F9D2878296}" destId="{2BE37DDB-7A54-4662-9C0D-4CD0A9E5FF6B}" srcOrd="2" destOrd="0" presId="urn:microsoft.com/office/officeart/2005/8/layout/bList2"/>
    <dgm:cxn modelId="{BB75B266-C2D0-4C95-886A-C700D479ADCC}" type="presParOf" srcId="{2BE37DDB-7A54-4662-9C0D-4CD0A9E5FF6B}" destId="{3293A79C-0CA0-4C5A-9FE3-38D66085790D}" srcOrd="0" destOrd="0" presId="urn:microsoft.com/office/officeart/2005/8/layout/bList2"/>
    <dgm:cxn modelId="{A5D3E1ED-2CBB-4CF8-95C5-62928D8DFAEC}" type="presParOf" srcId="{2BE37DDB-7A54-4662-9C0D-4CD0A9E5FF6B}" destId="{C91F40B9-0936-4D85-A950-953EA5313145}" srcOrd="1" destOrd="0" presId="urn:microsoft.com/office/officeart/2005/8/layout/bList2"/>
    <dgm:cxn modelId="{9428F795-7E89-4AA1-B876-DB23D8FFF79E}" type="presParOf" srcId="{2BE37DDB-7A54-4662-9C0D-4CD0A9E5FF6B}" destId="{DA3D5A0B-22FF-45C1-B930-7020F35CCF3B}" srcOrd="2" destOrd="0" presId="urn:microsoft.com/office/officeart/2005/8/layout/bList2"/>
    <dgm:cxn modelId="{F3D6F34E-589E-49E1-B36E-EE617682A4D2}" type="presParOf" srcId="{2BE37DDB-7A54-4662-9C0D-4CD0A9E5FF6B}" destId="{04F6745D-726A-4E0D-9D4F-8BC9EE84EBC4}" srcOrd="3" destOrd="0" presId="urn:microsoft.com/office/officeart/2005/8/layout/bList2"/>
    <dgm:cxn modelId="{6A27F624-7EE4-49A7-ACF3-57BF3676410D}" type="presParOf" srcId="{AA4BA7BF-3078-446F-BDF2-D0F9D2878296}" destId="{F0BBAB3B-93B8-49F9-8BCD-7EA92694B51A}" srcOrd="3" destOrd="0" presId="urn:microsoft.com/office/officeart/2005/8/layout/bList2"/>
    <dgm:cxn modelId="{6C41ACCA-999E-4926-9348-E4AE8D1503B4}" type="presParOf" srcId="{AA4BA7BF-3078-446F-BDF2-D0F9D2878296}" destId="{A1571E52-ACF3-4DAC-9964-CAC4E647665C}" srcOrd="4" destOrd="0" presId="urn:microsoft.com/office/officeart/2005/8/layout/bList2"/>
    <dgm:cxn modelId="{46AC4274-437D-4DB8-AF3A-5E873B3EE380}" type="presParOf" srcId="{A1571E52-ACF3-4DAC-9964-CAC4E647665C}" destId="{9EE7D0F6-E855-4459-997A-85E8C5E14117}" srcOrd="0" destOrd="0" presId="urn:microsoft.com/office/officeart/2005/8/layout/bList2"/>
    <dgm:cxn modelId="{18F4F9BF-4FEC-4A43-869B-1D46472DDF0C}" type="presParOf" srcId="{A1571E52-ACF3-4DAC-9964-CAC4E647665C}" destId="{744DDDE0-39A5-47D3-83EA-53117323874A}" srcOrd="1" destOrd="0" presId="urn:microsoft.com/office/officeart/2005/8/layout/bList2"/>
    <dgm:cxn modelId="{D92F3974-B961-43B4-ACFC-CB58117B444D}" type="presParOf" srcId="{A1571E52-ACF3-4DAC-9964-CAC4E647665C}" destId="{C773D0B0-CFC7-46D4-9C65-CBBC60655B43}" srcOrd="2" destOrd="0" presId="urn:microsoft.com/office/officeart/2005/8/layout/bList2"/>
    <dgm:cxn modelId="{CE7C2707-3998-4F0F-8F32-3A047D5923B7}" type="presParOf" srcId="{A1571E52-ACF3-4DAC-9964-CAC4E647665C}" destId="{62A99C71-150A-4C2A-9B07-1415D1D4A849}" srcOrd="3" destOrd="0" presId="urn:microsoft.com/office/officeart/2005/8/layout/bList2"/>
    <dgm:cxn modelId="{7FDEFB0E-987B-489D-9276-73628135E41F}" type="presParOf" srcId="{AA4BA7BF-3078-446F-BDF2-D0F9D2878296}" destId="{10F5F29E-BB76-4E99-8C58-CDD7DB4C3588}" srcOrd="5" destOrd="0" presId="urn:microsoft.com/office/officeart/2005/8/layout/bList2"/>
    <dgm:cxn modelId="{9B170963-6F4B-458A-B421-748C48C496EB}" type="presParOf" srcId="{AA4BA7BF-3078-446F-BDF2-D0F9D2878296}" destId="{86CF036C-3555-46D9-8FE8-88B7A8064EDB}" srcOrd="6" destOrd="0" presId="urn:microsoft.com/office/officeart/2005/8/layout/bList2"/>
    <dgm:cxn modelId="{3E814095-3E9F-434E-BB77-D45E6EA06BC5}" type="presParOf" srcId="{86CF036C-3555-46D9-8FE8-88B7A8064EDB}" destId="{E1035E46-8CC1-4278-B0D5-408AEC96EAF6}" srcOrd="0" destOrd="0" presId="urn:microsoft.com/office/officeart/2005/8/layout/bList2"/>
    <dgm:cxn modelId="{EC5DAF13-99A6-42C6-B079-CE68523FED52}" type="presParOf" srcId="{86CF036C-3555-46D9-8FE8-88B7A8064EDB}" destId="{1ED735E8-67F4-4E97-B2FC-B7896D13C2D4}" srcOrd="1" destOrd="0" presId="urn:microsoft.com/office/officeart/2005/8/layout/bList2"/>
    <dgm:cxn modelId="{7D611103-4190-4BE4-A91E-2FDA3D199D9B}" type="presParOf" srcId="{86CF036C-3555-46D9-8FE8-88B7A8064EDB}" destId="{07CF697A-D052-4406-859F-64CF7E94D4D7}" srcOrd="2" destOrd="0" presId="urn:microsoft.com/office/officeart/2005/8/layout/bList2"/>
    <dgm:cxn modelId="{8FA994C7-FD0F-4551-BB50-C19F524CD2C1}" type="presParOf" srcId="{86CF036C-3555-46D9-8FE8-88B7A8064EDB}" destId="{12CCC81A-80A6-4503-AAD5-F9D43023D1CA}" srcOrd="3" destOrd="0" presId="urn:microsoft.com/office/officeart/2005/8/layout/bList2"/>
    <dgm:cxn modelId="{82CE2EC1-BC97-4759-A417-1C458F560A7B}" type="presParOf" srcId="{AA4BA7BF-3078-446F-BDF2-D0F9D2878296}" destId="{42FC8BD4-59EA-45FF-A2FC-1B54D786E809}" srcOrd="7" destOrd="0" presId="urn:microsoft.com/office/officeart/2005/8/layout/bList2"/>
    <dgm:cxn modelId="{3E91EB9F-084F-42BD-9603-477B751A0CC4}" type="presParOf" srcId="{AA4BA7BF-3078-446F-BDF2-D0F9D2878296}" destId="{D2854878-F8BA-4C96-A22E-0B4507CC7834}" srcOrd="8" destOrd="0" presId="urn:microsoft.com/office/officeart/2005/8/layout/bList2"/>
    <dgm:cxn modelId="{EB1C0448-64FA-4FBE-B808-B52AB3051C1B}" type="presParOf" srcId="{D2854878-F8BA-4C96-A22E-0B4507CC7834}" destId="{0A9FA3A1-4567-4B13-8325-C97E303B9494}" srcOrd="0" destOrd="0" presId="urn:microsoft.com/office/officeart/2005/8/layout/bList2"/>
    <dgm:cxn modelId="{75B55212-7AB1-4115-AFB4-EFCB7FF16C64}" type="presParOf" srcId="{D2854878-F8BA-4C96-A22E-0B4507CC7834}" destId="{F9DD9958-B1DF-4D4C-90FF-9C975AC7A29B}" srcOrd="1" destOrd="0" presId="urn:microsoft.com/office/officeart/2005/8/layout/bList2"/>
    <dgm:cxn modelId="{159F7A32-8185-433D-9F99-B8712F2E8E36}" type="presParOf" srcId="{D2854878-F8BA-4C96-A22E-0B4507CC7834}" destId="{76E9B950-8AB8-4DE5-8CDA-7F1963B7315D}" srcOrd="2" destOrd="0" presId="urn:microsoft.com/office/officeart/2005/8/layout/bList2"/>
    <dgm:cxn modelId="{6FF44BB2-1179-4485-8BF4-46BB28A7735C}" type="presParOf" srcId="{D2854878-F8BA-4C96-A22E-0B4507CC7834}" destId="{F9C1E50E-8BEB-4C04-928C-1D747FB4227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66ACC1-E2DD-4364-A3D2-C95FFB2CC0B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7BF033B0-F83B-4E0A-B4EC-F78CC0282A2C}">
      <dgm:prSet phldrT="[Texto]"/>
      <dgm:spPr/>
      <dgm:t>
        <a:bodyPr/>
        <a:lstStyle/>
        <a:p>
          <a:r>
            <a:rPr lang="es-CO" dirty="0" smtClean="0"/>
            <a:t>TOMILLO</a:t>
          </a:r>
          <a:endParaRPr lang="es-CO" dirty="0"/>
        </a:p>
      </dgm:t>
    </dgm:pt>
    <dgm:pt modelId="{6D00F44A-3AEC-49A8-A21A-64C2D374859B}" type="parTrans" cxnId="{46444B20-9CC4-49D1-A292-26DE8DF8CB92}">
      <dgm:prSet/>
      <dgm:spPr/>
      <dgm:t>
        <a:bodyPr/>
        <a:lstStyle/>
        <a:p>
          <a:endParaRPr lang="es-CO"/>
        </a:p>
      </dgm:t>
    </dgm:pt>
    <dgm:pt modelId="{89F8A208-BA40-419D-844F-0E5C12F4F10B}" type="sibTrans" cxnId="{46444B20-9CC4-49D1-A292-26DE8DF8CB92}">
      <dgm:prSet/>
      <dgm:spPr/>
      <dgm:t>
        <a:bodyPr/>
        <a:lstStyle/>
        <a:p>
          <a:endParaRPr lang="es-CO"/>
        </a:p>
      </dgm:t>
    </dgm:pt>
    <dgm:pt modelId="{05605A95-E3E3-4046-B130-3AEFB25B6E5B}">
      <dgm:prSet phldrT="[Texto]"/>
      <dgm:spPr/>
      <dgm:t>
        <a:bodyPr/>
        <a:lstStyle/>
        <a:p>
          <a:r>
            <a:rPr lang="es-CO" dirty="0" smtClean="0"/>
            <a:t>CRISANTEMO</a:t>
          </a:r>
          <a:endParaRPr lang="es-CO" dirty="0"/>
        </a:p>
      </dgm:t>
    </dgm:pt>
    <dgm:pt modelId="{B05441A3-0FAD-48CE-A9F6-C198DEA947B6}" type="parTrans" cxnId="{4CE5A195-C21A-478F-822F-F5CCED09E59A}">
      <dgm:prSet/>
      <dgm:spPr/>
      <dgm:t>
        <a:bodyPr/>
        <a:lstStyle/>
        <a:p>
          <a:endParaRPr lang="es-CO"/>
        </a:p>
      </dgm:t>
    </dgm:pt>
    <dgm:pt modelId="{52632A0B-417C-4553-872E-8ADC8A0243C6}" type="sibTrans" cxnId="{4CE5A195-C21A-478F-822F-F5CCED09E59A}">
      <dgm:prSet/>
      <dgm:spPr/>
      <dgm:t>
        <a:bodyPr/>
        <a:lstStyle/>
        <a:p>
          <a:endParaRPr lang="es-CO"/>
        </a:p>
      </dgm:t>
    </dgm:pt>
    <dgm:pt modelId="{5FA4973B-E0F3-4DDA-ABBA-26E24D0353C1}">
      <dgm:prSet phldrT="[Texto]"/>
      <dgm:spPr/>
      <dgm:t>
        <a:bodyPr/>
        <a:lstStyle/>
        <a:p>
          <a:r>
            <a:rPr lang="es-CO" dirty="0" smtClean="0"/>
            <a:t>LAUREL</a:t>
          </a:r>
          <a:endParaRPr lang="es-CO" dirty="0"/>
        </a:p>
      </dgm:t>
    </dgm:pt>
    <dgm:pt modelId="{6DE21BE3-A739-40C4-8D4F-3BF168008051}" type="parTrans" cxnId="{DFFC6DB4-B89C-48F3-8965-1044D49869B0}">
      <dgm:prSet/>
      <dgm:spPr/>
      <dgm:t>
        <a:bodyPr/>
        <a:lstStyle/>
        <a:p>
          <a:endParaRPr lang="es-CO"/>
        </a:p>
      </dgm:t>
    </dgm:pt>
    <dgm:pt modelId="{5E336F2C-FB44-4780-B4F0-4E5E72F752CA}" type="sibTrans" cxnId="{DFFC6DB4-B89C-48F3-8965-1044D49869B0}">
      <dgm:prSet/>
      <dgm:spPr/>
      <dgm:t>
        <a:bodyPr/>
        <a:lstStyle/>
        <a:p>
          <a:endParaRPr lang="es-CO"/>
        </a:p>
      </dgm:t>
    </dgm:pt>
    <dgm:pt modelId="{CFA9D7B8-D9E5-484D-B206-866E2B9B4297}">
      <dgm:prSet phldrT="[Texto]"/>
      <dgm:spPr/>
      <dgm:t>
        <a:bodyPr/>
        <a:lstStyle/>
        <a:p>
          <a:r>
            <a:rPr lang="es-CO" dirty="0" smtClean="0"/>
            <a:t>CITRONELA</a:t>
          </a:r>
          <a:endParaRPr lang="es-CO" dirty="0"/>
        </a:p>
      </dgm:t>
    </dgm:pt>
    <dgm:pt modelId="{7944CFEF-F43A-488F-973A-7160A0B9C468}" type="parTrans" cxnId="{15F99670-234E-4C37-803B-739D94FA90A3}">
      <dgm:prSet/>
      <dgm:spPr/>
      <dgm:t>
        <a:bodyPr/>
        <a:lstStyle/>
        <a:p>
          <a:endParaRPr lang="es-CO"/>
        </a:p>
      </dgm:t>
    </dgm:pt>
    <dgm:pt modelId="{7704B61E-4D3D-4E03-940C-C737325799C9}" type="sibTrans" cxnId="{15F99670-234E-4C37-803B-739D94FA90A3}">
      <dgm:prSet/>
      <dgm:spPr/>
      <dgm:t>
        <a:bodyPr/>
        <a:lstStyle/>
        <a:p>
          <a:endParaRPr lang="es-CO"/>
        </a:p>
      </dgm:t>
    </dgm:pt>
    <dgm:pt modelId="{714AA1D8-5F75-4FD2-8E58-7736EE73016C}" type="pres">
      <dgm:prSet presAssocID="{7766ACC1-E2DD-4364-A3D2-C95FFB2CC0B8}" presName="diagram" presStyleCnt="0">
        <dgm:presLayoutVars>
          <dgm:dir/>
          <dgm:animLvl val="lvl"/>
          <dgm:resizeHandles val="exact"/>
        </dgm:presLayoutVars>
      </dgm:prSet>
      <dgm:spPr/>
    </dgm:pt>
    <dgm:pt modelId="{564BFC01-BFD2-4863-B010-8B93A579B285}" type="pres">
      <dgm:prSet presAssocID="{7BF033B0-F83B-4E0A-B4EC-F78CC0282A2C}" presName="compNode" presStyleCnt="0"/>
      <dgm:spPr/>
    </dgm:pt>
    <dgm:pt modelId="{95292977-738F-49FC-81BB-072E30B97BBD}" type="pres">
      <dgm:prSet presAssocID="{7BF033B0-F83B-4E0A-B4EC-F78CC0282A2C}" presName="childRect" presStyleLbl="bgAcc1" presStyleIdx="0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60CCC81-87E6-43DE-A991-C8EC38BD5062}" type="pres">
      <dgm:prSet presAssocID="{7BF033B0-F83B-4E0A-B4EC-F78CC0282A2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CCD2E1B-E545-45D6-A1F9-385C6F46048A}" type="pres">
      <dgm:prSet presAssocID="{7BF033B0-F83B-4E0A-B4EC-F78CC0282A2C}" presName="parentRect" presStyleLbl="alignNode1" presStyleIdx="0" presStyleCnt="4"/>
      <dgm:spPr/>
      <dgm:t>
        <a:bodyPr/>
        <a:lstStyle/>
        <a:p>
          <a:endParaRPr lang="es-CO"/>
        </a:p>
      </dgm:t>
    </dgm:pt>
    <dgm:pt modelId="{F6E11F24-2831-4911-92FF-8036B3029B69}" type="pres">
      <dgm:prSet presAssocID="{7BF033B0-F83B-4E0A-B4EC-F78CC0282A2C}" presName="adorn" presStyleLbl="fgAccFollowNode1" presStyleIdx="0" presStyleCnt="4"/>
      <dgm:spPr/>
    </dgm:pt>
    <dgm:pt modelId="{ABB5721F-E8AE-4E5A-BDED-7AE33F4D2EB0}" type="pres">
      <dgm:prSet presAssocID="{89F8A208-BA40-419D-844F-0E5C12F4F10B}" presName="sibTrans" presStyleLbl="sibTrans2D1" presStyleIdx="0" presStyleCnt="0"/>
      <dgm:spPr/>
      <dgm:t>
        <a:bodyPr/>
        <a:lstStyle/>
        <a:p>
          <a:endParaRPr lang="es-CO"/>
        </a:p>
      </dgm:t>
    </dgm:pt>
    <dgm:pt modelId="{6077E6B1-89E0-43E9-961D-0FEB77CC1120}" type="pres">
      <dgm:prSet presAssocID="{05605A95-E3E3-4046-B130-3AEFB25B6E5B}" presName="compNode" presStyleCnt="0"/>
      <dgm:spPr/>
    </dgm:pt>
    <dgm:pt modelId="{16D5A9F1-64F6-4F8B-B5DC-CAE1C5300F5E}" type="pres">
      <dgm:prSet presAssocID="{05605A95-E3E3-4046-B130-3AEFB25B6E5B}" presName="childRect" presStyleLbl="bgAcc1" presStyleIdx="1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27EEB40-F5CE-465E-B1E0-691F9ED87C93}" type="pres">
      <dgm:prSet presAssocID="{05605A95-E3E3-4046-B130-3AEFB25B6E5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349D4B7-8865-45D2-B860-2F920C02159B}" type="pres">
      <dgm:prSet presAssocID="{05605A95-E3E3-4046-B130-3AEFB25B6E5B}" presName="parentRect" presStyleLbl="alignNode1" presStyleIdx="1" presStyleCnt="4"/>
      <dgm:spPr/>
      <dgm:t>
        <a:bodyPr/>
        <a:lstStyle/>
        <a:p>
          <a:endParaRPr lang="es-CO"/>
        </a:p>
      </dgm:t>
    </dgm:pt>
    <dgm:pt modelId="{7327EEC6-B3FD-47E3-B798-4FE7F59F2B7F}" type="pres">
      <dgm:prSet presAssocID="{05605A95-E3E3-4046-B130-3AEFB25B6E5B}" presName="adorn" presStyleLbl="fgAccFollowNode1" presStyleIdx="1" presStyleCnt="4"/>
      <dgm:spPr/>
    </dgm:pt>
    <dgm:pt modelId="{65AC98BF-A3C7-40EF-A971-1D6905AB9B2A}" type="pres">
      <dgm:prSet presAssocID="{52632A0B-417C-4553-872E-8ADC8A0243C6}" presName="sibTrans" presStyleLbl="sibTrans2D1" presStyleIdx="0" presStyleCnt="0"/>
      <dgm:spPr/>
      <dgm:t>
        <a:bodyPr/>
        <a:lstStyle/>
        <a:p>
          <a:endParaRPr lang="es-CO"/>
        </a:p>
      </dgm:t>
    </dgm:pt>
    <dgm:pt modelId="{D2D1AF20-7A05-4D9A-938C-BC229B4B08C2}" type="pres">
      <dgm:prSet presAssocID="{5FA4973B-E0F3-4DDA-ABBA-26E24D0353C1}" presName="compNode" presStyleCnt="0"/>
      <dgm:spPr/>
    </dgm:pt>
    <dgm:pt modelId="{A528CD40-8861-4A0C-A0E9-F7553B207FA2}" type="pres">
      <dgm:prSet presAssocID="{5FA4973B-E0F3-4DDA-ABBA-26E24D0353C1}" presName="childRect" presStyleLbl="bgAcc1" presStyleIdx="2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85F056C-DE77-4567-9372-10257E6DB2AC}" type="pres">
      <dgm:prSet presAssocID="{5FA4973B-E0F3-4DDA-ABBA-26E24D0353C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D8E70A9-5F94-48B0-AC8F-27B79D304E61}" type="pres">
      <dgm:prSet presAssocID="{5FA4973B-E0F3-4DDA-ABBA-26E24D0353C1}" presName="parentRect" presStyleLbl="alignNode1" presStyleIdx="2" presStyleCnt="4"/>
      <dgm:spPr/>
      <dgm:t>
        <a:bodyPr/>
        <a:lstStyle/>
        <a:p>
          <a:endParaRPr lang="es-CO"/>
        </a:p>
      </dgm:t>
    </dgm:pt>
    <dgm:pt modelId="{C256F45B-D265-438F-B24C-1FD262EED76B}" type="pres">
      <dgm:prSet presAssocID="{5FA4973B-E0F3-4DDA-ABBA-26E24D0353C1}" presName="adorn" presStyleLbl="fgAccFollowNode1" presStyleIdx="2" presStyleCnt="4"/>
      <dgm:spPr/>
    </dgm:pt>
    <dgm:pt modelId="{9363D839-38D3-489D-B709-0C047C779AD6}" type="pres">
      <dgm:prSet presAssocID="{5E336F2C-FB44-4780-B4F0-4E5E72F752CA}" presName="sibTrans" presStyleLbl="sibTrans2D1" presStyleIdx="0" presStyleCnt="0"/>
      <dgm:spPr/>
      <dgm:t>
        <a:bodyPr/>
        <a:lstStyle/>
        <a:p>
          <a:endParaRPr lang="es-CO"/>
        </a:p>
      </dgm:t>
    </dgm:pt>
    <dgm:pt modelId="{878989E3-5619-42C1-B97A-F0AA2B959272}" type="pres">
      <dgm:prSet presAssocID="{CFA9D7B8-D9E5-484D-B206-866E2B9B4297}" presName="compNode" presStyleCnt="0"/>
      <dgm:spPr/>
    </dgm:pt>
    <dgm:pt modelId="{5E76BEB9-7BC2-4AA8-91F4-819B5A793E7C}" type="pres">
      <dgm:prSet presAssocID="{CFA9D7B8-D9E5-484D-B206-866E2B9B4297}" presName="childRect" presStyleLbl="bgAcc1" presStyleIdx="3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B44E37E9-77D8-44EF-B693-ECAF6A591977}" type="pres">
      <dgm:prSet presAssocID="{CFA9D7B8-D9E5-484D-B206-866E2B9B429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6A7325B-AB8D-46AC-9755-0F28002735AB}" type="pres">
      <dgm:prSet presAssocID="{CFA9D7B8-D9E5-484D-B206-866E2B9B4297}" presName="parentRect" presStyleLbl="alignNode1" presStyleIdx="3" presStyleCnt="4"/>
      <dgm:spPr/>
      <dgm:t>
        <a:bodyPr/>
        <a:lstStyle/>
        <a:p>
          <a:endParaRPr lang="es-CO"/>
        </a:p>
      </dgm:t>
    </dgm:pt>
    <dgm:pt modelId="{FCDEF2FA-4816-4CE4-AE8E-223D171001B1}" type="pres">
      <dgm:prSet presAssocID="{CFA9D7B8-D9E5-484D-B206-866E2B9B4297}" presName="adorn" presStyleLbl="fgAccFollowNode1" presStyleIdx="3" presStyleCnt="4"/>
      <dgm:spPr/>
    </dgm:pt>
  </dgm:ptLst>
  <dgm:cxnLst>
    <dgm:cxn modelId="{377A5F0C-7D7A-4DDA-BC12-017D5C23DFC4}" type="presOf" srcId="{89F8A208-BA40-419D-844F-0E5C12F4F10B}" destId="{ABB5721F-E8AE-4E5A-BDED-7AE33F4D2EB0}" srcOrd="0" destOrd="0" presId="urn:microsoft.com/office/officeart/2005/8/layout/bList2"/>
    <dgm:cxn modelId="{1839B4C1-8757-4C31-B5F3-97784C5D57ED}" type="presOf" srcId="{CFA9D7B8-D9E5-484D-B206-866E2B9B4297}" destId="{E6A7325B-AB8D-46AC-9755-0F28002735AB}" srcOrd="1" destOrd="0" presId="urn:microsoft.com/office/officeart/2005/8/layout/bList2"/>
    <dgm:cxn modelId="{4CE5A195-C21A-478F-822F-F5CCED09E59A}" srcId="{7766ACC1-E2DD-4364-A3D2-C95FFB2CC0B8}" destId="{05605A95-E3E3-4046-B130-3AEFB25B6E5B}" srcOrd="1" destOrd="0" parTransId="{B05441A3-0FAD-48CE-A9F6-C198DEA947B6}" sibTransId="{52632A0B-417C-4553-872E-8ADC8A0243C6}"/>
    <dgm:cxn modelId="{A2DBC1EF-E709-48D0-ABD4-DA6F26C793E8}" type="presOf" srcId="{52632A0B-417C-4553-872E-8ADC8A0243C6}" destId="{65AC98BF-A3C7-40EF-A971-1D6905AB9B2A}" srcOrd="0" destOrd="0" presId="urn:microsoft.com/office/officeart/2005/8/layout/bList2"/>
    <dgm:cxn modelId="{C8FB4685-14A2-4115-B72E-1F5D40893EA4}" type="presOf" srcId="{5E336F2C-FB44-4780-B4F0-4E5E72F752CA}" destId="{9363D839-38D3-489D-B709-0C047C779AD6}" srcOrd="0" destOrd="0" presId="urn:microsoft.com/office/officeart/2005/8/layout/bList2"/>
    <dgm:cxn modelId="{15F99670-234E-4C37-803B-739D94FA90A3}" srcId="{7766ACC1-E2DD-4364-A3D2-C95FFB2CC0B8}" destId="{CFA9D7B8-D9E5-484D-B206-866E2B9B4297}" srcOrd="3" destOrd="0" parTransId="{7944CFEF-F43A-488F-973A-7160A0B9C468}" sibTransId="{7704B61E-4D3D-4E03-940C-C737325799C9}"/>
    <dgm:cxn modelId="{5134FC61-672C-48C5-96EC-2B9AE656A169}" type="presOf" srcId="{CFA9D7B8-D9E5-484D-B206-866E2B9B4297}" destId="{B44E37E9-77D8-44EF-B693-ECAF6A591977}" srcOrd="0" destOrd="0" presId="urn:microsoft.com/office/officeart/2005/8/layout/bList2"/>
    <dgm:cxn modelId="{B306088E-C37F-451C-A68A-FF7345F66E96}" type="presOf" srcId="{5FA4973B-E0F3-4DDA-ABBA-26E24D0353C1}" destId="{085F056C-DE77-4567-9372-10257E6DB2AC}" srcOrd="0" destOrd="0" presId="urn:microsoft.com/office/officeart/2005/8/layout/bList2"/>
    <dgm:cxn modelId="{73BBE2FE-7ACA-4128-BC36-5DB58AA409E0}" type="presOf" srcId="{7BF033B0-F83B-4E0A-B4EC-F78CC0282A2C}" destId="{FCCD2E1B-E545-45D6-A1F9-385C6F46048A}" srcOrd="1" destOrd="0" presId="urn:microsoft.com/office/officeart/2005/8/layout/bList2"/>
    <dgm:cxn modelId="{5448034B-D175-4D41-A518-6AC71265A0C0}" type="presOf" srcId="{5FA4973B-E0F3-4DDA-ABBA-26E24D0353C1}" destId="{3D8E70A9-5F94-48B0-AC8F-27B79D304E61}" srcOrd="1" destOrd="0" presId="urn:microsoft.com/office/officeart/2005/8/layout/bList2"/>
    <dgm:cxn modelId="{D625F6B0-82C2-4F3C-8068-DE7E4AF40A85}" type="presOf" srcId="{05605A95-E3E3-4046-B130-3AEFB25B6E5B}" destId="{E27EEB40-F5CE-465E-B1E0-691F9ED87C93}" srcOrd="0" destOrd="0" presId="urn:microsoft.com/office/officeart/2005/8/layout/bList2"/>
    <dgm:cxn modelId="{BD56BB1D-8031-4979-9177-F2DDE4AC056F}" type="presOf" srcId="{7BF033B0-F83B-4E0A-B4EC-F78CC0282A2C}" destId="{660CCC81-87E6-43DE-A991-C8EC38BD5062}" srcOrd="0" destOrd="0" presId="urn:microsoft.com/office/officeart/2005/8/layout/bList2"/>
    <dgm:cxn modelId="{DFFC6DB4-B89C-48F3-8965-1044D49869B0}" srcId="{7766ACC1-E2DD-4364-A3D2-C95FFB2CC0B8}" destId="{5FA4973B-E0F3-4DDA-ABBA-26E24D0353C1}" srcOrd="2" destOrd="0" parTransId="{6DE21BE3-A739-40C4-8D4F-3BF168008051}" sibTransId="{5E336F2C-FB44-4780-B4F0-4E5E72F752CA}"/>
    <dgm:cxn modelId="{650FDB41-A5E0-47E4-945C-9D9362C78F57}" type="presOf" srcId="{7766ACC1-E2DD-4364-A3D2-C95FFB2CC0B8}" destId="{714AA1D8-5F75-4FD2-8E58-7736EE73016C}" srcOrd="0" destOrd="0" presId="urn:microsoft.com/office/officeart/2005/8/layout/bList2"/>
    <dgm:cxn modelId="{8CB4930E-2FCA-4D5C-8476-E9DA61859FD2}" type="presOf" srcId="{05605A95-E3E3-4046-B130-3AEFB25B6E5B}" destId="{E349D4B7-8865-45D2-B860-2F920C02159B}" srcOrd="1" destOrd="0" presId="urn:microsoft.com/office/officeart/2005/8/layout/bList2"/>
    <dgm:cxn modelId="{46444B20-9CC4-49D1-A292-26DE8DF8CB92}" srcId="{7766ACC1-E2DD-4364-A3D2-C95FFB2CC0B8}" destId="{7BF033B0-F83B-4E0A-B4EC-F78CC0282A2C}" srcOrd="0" destOrd="0" parTransId="{6D00F44A-3AEC-49A8-A21A-64C2D374859B}" sibTransId="{89F8A208-BA40-419D-844F-0E5C12F4F10B}"/>
    <dgm:cxn modelId="{811DEE12-5082-4122-BC8A-69E0BB686E06}" type="presParOf" srcId="{714AA1D8-5F75-4FD2-8E58-7736EE73016C}" destId="{564BFC01-BFD2-4863-B010-8B93A579B285}" srcOrd="0" destOrd="0" presId="urn:microsoft.com/office/officeart/2005/8/layout/bList2"/>
    <dgm:cxn modelId="{A17CA5B6-E71C-45CE-8417-3420A7B87686}" type="presParOf" srcId="{564BFC01-BFD2-4863-B010-8B93A579B285}" destId="{95292977-738F-49FC-81BB-072E30B97BBD}" srcOrd="0" destOrd="0" presId="urn:microsoft.com/office/officeart/2005/8/layout/bList2"/>
    <dgm:cxn modelId="{8277C230-94E2-45BB-9BC8-E8A121179E33}" type="presParOf" srcId="{564BFC01-BFD2-4863-B010-8B93A579B285}" destId="{660CCC81-87E6-43DE-A991-C8EC38BD5062}" srcOrd="1" destOrd="0" presId="urn:microsoft.com/office/officeart/2005/8/layout/bList2"/>
    <dgm:cxn modelId="{EBFE70C9-D03A-40C8-B949-944967CF9C13}" type="presParOf" srcId="{564BFC01-BFD2-4863-B010-8B93A579B285}" destId="{FCCD2E1B-E545-45D6-A1F9-385C6F46048A}" srcOrd="2" destOrd="0" presId="urn:microsoft.com/office/officeart/2005/8/layout/bList2"/>
    <dgm:cxn modelId="{4EFC5F9F-EBEC-4973-A8C7-30BB6D9A305F}" type="presParOf" srcId="{564BFC01-BFD2-4863-B010-8B93A579B285}" destId="{F6E11F24-2831-4911-92FF-8036B3029B69}" srcOrd="3" destOrd="0" presId="urn:microsoft.com/office/officeart/2005/8/layout/bList2"/>
    <dgm:cxn modelId="{BD9E9498-4381-4AC6-A93E-A181B6CC70FD}" type="presParOf" srcId="{714AA1D8-5F75-4FD2-8E58-7736EE73016C}" destId="{ABB5721F-E8AE-4E5A-BDED-7AE33F4D2EB0}" srcOrd="1" destOrd="0" presId="urn:microsoft.com/office/officeart/2005/8/layout/bList2"/>
    <dgm:cxn modelId="{F1617BEC-9B1B-4DDF-A03D-385B1F3C4A85}" type="presParOf" srcId="{714AA1D8-5F75-4FD2-8E58-7736EE73016C}" destId="{6077E6B1-89E0-43E9-961D-0FEB77CC1120}" srcOrd="2" destOrd="0" presId="urn:microsoft.com/office/officeart/2005/8/layout/bList2"/>
    <dgm:cxn modelId="{B5F82C4A-3183-4554-BDE6-27D73A11EEB9}" type="presParOf" srcId="{6077E6B1-89E0-43E9-961D-0FEB77CC1120}" destId="{16D5A9F1-64F6-4F8B-B5DC-CAE1C5300F5E}" srcOrd="0" destOrd="0" presId="urn:microsoft.com/office/officeart/2005/8/layout/bList2"/>
    <dgm:cxn modelId="{CC27334A-B670-4161-AF88-BE87FF3CA2E5}" type="presParOf" srcId="{6077E6B1-89E0-43E9-961D-0FEB77CC1120}" destId="{E27EEB40-F5CE-465E-B1E0-691F9ED87C93}" srcOrd="1" destOrd="0" presId="urn:microsoft.com/office/officeart/2005/8/layout/bList2"/>
    <dgm:cxn modelId="{566A6AD2-BE9C-4B95-A1F3-83289F5CE833}" type="presParOf" srcId="{6077E6B1-89E0-43E9-961D-0FEB77CC1120}" destId="{E349D4B7-8865-45D2-B860-2F920C02159B}" srcOrd="2" destOrd="0" presId="urn:microsoft.com/office/officeart/2005/8/layout/bList2"/>
    <dgm:cxn modelId="{9326D645-4849-4E86-940B-B2F1D58541D8}" type="presParOf" srcId="{6077E6B1-89E0-43E9-961D-0FEB77CC1120}" destId="{7327EEC6-B3FD-47E3-B798-4FE7F59F2B7F}" srcOrd="3" destOrd="0" presId="urn:microsoft.com/office/officeart/2005/8/layout/bList2"/>
    <dgm:cxn modelId="{9C3BC526-EC0E-4187-B943-AC10D9401BAE}" type="presParOf" srcId="{714AA1D8-5F75-4FD2-8E58-7736EE73016C}" destId="{65AC98BF-A3C7-40EF-A971-1D6905AB9B2A}" srcOrd="3" destOrd="0" presId="urn:microsoft.com/office/officeart/2005/8/layout/bList2"/>
    <dgm:cxn modelId="{AB526017-D23A-4CCC-8C6C-E246D6614526}" type="presParOf" srcId="{714AA1D8-5F75-4FD2-8E58-7736EE73016C}" destId="{D2D1AF20-7A05-4D9A-938C-BC229B4B08C2}" srcOrd="4" destOrd="0" presId="urn:microsoft.com/office/officeart/2005/8/layout/bList2"/>
    <dgm:cxn modelId="{89609A52-DC62-4CE7-B1AE-F4F6B2852FD1}" type="presParOf" srcId="{D2D1AF20-7A05-4D9A-938C-BC229B4B08C2}" destId="{A528CD40-8861-4A0C-A0E9-F7553B207FA2}" srcOrd="0" destOrd="0" presId="urn:microsoft.com/office/officeart/2005/8/layout/bList2"/>
    <dgm:cxn modelId="{E886A384-34FE-4B6E-BF0A-0BCAD48E1C93}" type="presParOf" srcId="{D2D1AF20-7A05-4D9A-938C-BC229B4B08C2}" destId="{085F056C-DE77-4567-9372-10257E6DB2AC}" srcOrd="1" destOrd="0" presId="urn:microsoft.com/office/officeart/2005/8/layout/bList2"/>
    <dgm:cxn modelId="{36DD5DF0-315B-4516-8ACC-1F0646072E99}" type="presParOf" srcId="{D2D1AF20-7A05-4D9A-938C-BC229B4B08C2}" destId="{3D8E70A9-5F94-48B0-AC8F-27B79D304E61}" srcOrd="2" destOrd="0" presId="urn:microsoft.com/office/officeart/2005/8/layout/bList2"/>
    <dgm:cxn modelId="{BE68CBC4-5B84-4B78-9C5D-5F273FEF5FAC}" type="presParOf" srcId="{D2D1AF20-7A05-4D9A-938C-BC229B4B08C2}" destId="{C256F45B-D265-438F-B24C-1FD262EED76B}" srcOrd="3" destOrd="0" presId="urn:microsoft.com/office/officeart/2005/8/layout/bList2"/>
    <dgm:cxn modelId="{D4F83A9B-3DE9-4CD1-A83A-9B5F1DCF2EBB}" type="presParOf" srcId="{714AA1D8-5F75-4FD2-8E58-7736EE73016C}" destId="{9363D839-38D3-489D-B709-0C047C779AD6}" srcOrd="5" destOrd="0" presId="urn:microsoft.com/office/officeart/2005/8/layout/bList2"/>
    <dgm:cxn modelId="{12D74B75-E0F3-4A38-937B-783B411AE70D}" type="presParOf" srcId="{714AA1D8-5F75-4FD2-8E58-7736EE73016C}" destId="{878989E3-5619-42C1-B97A-F0AA2B959272}" srcOrd="6" destOrd="0" presId="urn:microsoft.com/office/officeart/2005/8/layout/bList2"/>
    <dgm:cxn modelId="{A32206CD-2C95-4AB5-A6E7-0BAC53C00C89}" type="presParOf" srcId="{878989E3-5619-42C1-B97A-F0AA2B959272}" destId="{5E76BEB9-7BC2-4AA8-91F4-819B5A793E7C}" srcOrd="0" destOrd="0" presId="urn:microsoft.com/office/officeart/2005/8/layout/bList2"/>
    <dgm:cxn modelId="{712DF3A6-BDCE-40E4-8061-34FF7C918CEB}" type="presParOf" srcId="{878989E3-5619-42C1-B97A-F0AA2B959272}" destId="{B44E37E9-77D8-44EF-B693-ECAF6A591977}" srcOrd="1" destOrd="0" presId="urn:microsoft.com/office/officeart/2005/8/layout/bList2"/>
    <dgm:cxn modelId="{A7F394C1-EAEE-4054-AC27-D0C0E5B3FD07}" type="presParOf" srcId="{878989E3-5619-42C1-B97A-F0AA2B959272}" destId="{E6A7325B-AB8D-46AC-9755-0F28002735AB}" srcOrd="2" destOrd="0" presId="urn:microsoft.com/office/officeart/2005/8/layout/bList2"/>
    <dgm:cxn modelId="{8D678ED3-DC4C-494E-8381-E3AE61982146}" type="presParOf" srcId="{878989E3-5619-42C1-B97A-F0AA2B959272}" destId="{FCDEF2FA-4816-4CE4-AE8E-223D171001B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3E2BC7-D3F0-4882-AF2F-357BB2B29059}" type="doc">
      <dgm:prSet loTypeId="urn:microsoft.com/office/officeart/2005/8/layout/vList3" loCatId="list" qsTypeId="urn:microsoft.com/office/officeart/2005/8/quickstyle/simple1" qsCatId="simple" csTypeId="urn:microsoft.com/office/officeart/2005/8/colors/colorful1#2" csCatId="colorful" phldr="1"/>
      <dgm:spPr/>
    </dgm:pt>
    <dgm:pt modelId="{49940B83-876E-41AA-A972-D82076FBFDB4}">
      <dgm:prSet phldrT="[Texto]" custT="1"/>
      <dgm:spPr/>
      <dgm:t>
        <a:bodyPr/>
        <a:lstStyle/>
        <a:p>
          <a:r>
            <a:rPr lang="es-CO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ALBAHACA</a:t>
          </a:r>
          <a:endParaRPr lang="es-CO" sz="20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D935727-83F6-45CF-84A9-2EA6BA385F6D}" type="parTrans" cxnId="{4ACCB4DF-021A-4D5C-A04C-FB82DD09434E}">
      <dgm:prSet/>
      <dgm:spPr/>
      <dgm:t>
        <a:bodyPr/>
        <a:lstStyle/>
        <a:p>
          <a:endParaRPr lang="es-CO"/>
        </a:p>
      </dgm:t>
    </dgm:pt>
    <dgm:pt modelId="{CA8F0012-C400-44B5-9286-F5EF3A3D3703}" type="sibTrans" cxnId="{4ACCB4DF-021A-4D5C-A04C-FB82DD09434E}">
      <dgm:prSet/>
      <dgm:spPr/>
      <dgm:t>
        <a:bodyPr/>
        <a:lstStyle/>
        <a:p>
          <a:endParaRPr lang="es-CO"/>
        </a:p>
      </dgm:t>
    </dgm:pt>
    <dgm:pt modelId="{F5A68075-5264-420A-B8BD-A818C0871328}">
      <dgm:prSet phldrT="[Texto]" custT="1"/>
      <dgm:spPr/>
      <dgm:t>
        <a:bodyPr/>
        <a:lstStyle/>
        <a:p>
          <a:r>
            <a:rPr lang="es-CO" sz="1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LIMONCILLO</a:t>
          </a:r>
          <a:endParaRPr lang="es-CO" sz="5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0D91E10-3E90-4EBF-AD16-D5460D447276}" type="parTrans" cxnId="{E5646584-9575-4226-A764-6B5D44985BED}">
      <dgm:prSet/>
      <dgm:spPr/>
      <dgm:t>
        <a:bodyPr/>
        <a:lstStyle/>
        <a:p>
          <a:endParaRPr lang="es-CO"/>
        </a:p>
      </dgm:t>
    </dgm:pt>
    <dgm:pt modelId="{3FF57FD1-92E3-4AEC-B2F5-B8F70C34C2D3}" type="sibTrans" cxnId="{E5646584-9575-4226-A764-6B5D44985BED}">
      <dgm:prSet/>
      <dgm:spPr/>
      <dgm:t>
        <a:bodyPr/>
        <a:lstStyle/>
        <a:p>
          <a:endParaRPr lang="es-CO"/>
        </a:p>
      </dgm:t>
    </dgm:pt>
    <dgm:pt modelId="{03FFB073-9B3D-45CC-AA6B-6E29F625B9BE}">
      <dgm:prSet phldrT="[Texto]" custT="1"/>
      <dgm:spPr/>
      <dgm:t>
        <a:bodyPr/>
        <a:lstStyle/>
        <a:p>
          <a:r>
            <a:rPr lang="es-CO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RUDA</a:t>
          </a:r>
          <a:endParaRPr lang="es-CO" sz="5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A1AE57F-E31C-42E3-ABBA-9D0E8BBE9ADA}" type="parTrans" cxnId="{A4822B5A-C78A-411D-9ED4-DBE94AC0E488}">
      <dgm:prSet/>
      <dgm:spPr/>
      <dgm:t>
        <a:bodyPr/>
        <a:lstStyle/>
        <a:p>
          <a:endParaRPr lang="es-CO"/>
        </a:p>
      </dgm:t>
    </dgm:pt>
    <dgm:pt modelId="{98EB9649-0320-431C-B02D-FCD1A17AAEDF}" type="sibTrans" cxnId="{A4822B5A-C78A-411D-9ED4-DBE94AC0E488}">
      <dgm:prSet/>
      <dgm:spPr/>
      <dgm:t>
        <a:bodyPr/>
        <a:lstStyle/>
        <a:p>
          <a:endParaRPr lang="es-CO"/>
        </a:p>
      </dgm:t>
    </dgm:pt>
    <dgm:pt modelId="{21AE7072-82DD-40E8-880E-1940D0DA9109}">
      <dgm:prSet phldrT="[Texto]" custT="1"/>
      <dgm:spPr/>
      <dgm:t>
        <a:bodyPr/>
        <a:lstStyle/>
        <a:p>
          <a:r>
            <a:rPr lang="es-CO" sz="16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EUCALIPTO</a:t>
          </a:r>
          <a:endParaRPr lang="es-CO" sz="16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C344186-AD67-42A7-B1A4-38F0A9586D90}" type="parTrans" cxnId="{C0FAC07D-05BC-48B3-A4E6-CE54AC345994}">
      <dgm:prSet/>
      <dgm:spPr/>
      <dgm:t>
        <a:bodyPr/>
        <a:lstStyle/>
        <a:p>
          <a:endParaRPr lang="es-CO"/>
        </a:p>
      </dgm:t>
    </dgm:pt>
    <dgm:pt modelId="{E007A22C-7202-4E23-9BDE-6DAE271E870C}" type="sibTrans" cxnId="{C0FAC07D-05BC-48B3-A4E6-CE54AC345994}">
      <dgm:prSet/>
      <dgm:spPr/>
      <dgm:t>
        <a:bodyPr/>
        <a:lstStyle/>
        <a:p>
          <a:endParaRPr lang="es-CO"/>
        </a:p>
      </dgm:t>
    </dgm:pt>
    <dgm:pt modelId="{6CCB8441-320D-4FC5-A51A-C4F87827560B}">
      <dgm:prSet phldrT="[Texto]" custT="1"/>
      <dgm:spPr/>
      <dgm:t>
        <a:bodyPr/>
        <a:lstStyle/>
        <a:p>
          <a:r>
            <a:rPr lang="es-CO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HIERBABUENA</a:t>
          </a:r>
          <a:endParaRPr lang="es-CO" sz="5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FC49416-F398-4275-8D88-6FDC0494556D}" type="parTrans" cxnId="{6E19FC5D-A599-4367-801D-C3A728F9CB50}">
      <dgm:prSet/>
      <dgm:spPr/>
      <dgm:t>
        <a:bodyPr/>
        <a:lstStyle/>
        <a:p>
          <a:endParaRPr lang="es-CO"/>
        </a:p>
      </dgm:t>
    </dgm:pt>
    <dgm:pt modelId="{FAF07782-F136-4F02-A94A-B91A188034C6}" type="sibTrans" cxnId="{6E19FC5D-A599-4367-801D-C3A728F9CB50}">
      <dgm:prSet/>
      <dgm:spPr/>
      <dgm:t>
        <a:bodyPr/>
        <a:lstStyle/>
        <a:p>
          <a:endParaRPr lang="es-CO"/>
        </a:p>
      </dgm:t>
    </dgm:pt>
    <dgm:pt modelId="{BB7F758D-C534-40EF-8A31-3F6C9D1C0C0A}">
      <dgm:prSet phldrT="[Texto]" custT="1"/>
      <dgm:spPr/>
      <dgm:t>
        <a:bodyPr/>
        <a:lstStyle/>
        <a:p>
          <a:r>
            <a:rPr lang="es-CO" sz="16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OREGANO</a:t>
          </a:r>
          <a:endParaRPr lang="es-CO" sz="16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B8BB89B-1253-413A-950F-FD2BEB3CF908}" type="parTrans" cxnId="{FD3A8B6B-DF88-4290-94A7-6551249F22FC}">
      <dgm:prSet/>
      <dgm:spPr/>
      <dgm:t>
        <a:bodyPr/>
        <a:lstStyle/>
        <a:p>
          <a:endParaRPr lang="es-CO"/>
        </a:p>
      </dgm:t>
    </dgm:pt>
    <dgm:pt modelId="{5C6BC0E6-188A-4917-87E0-E9C8E4C662B8}" type="sibTrans" cxnId="{FD3A8B6B-DF88-4290-94A7-6551249F22FC}">
      <dgm:prSet/>
      <dgm:spPr/>
      <dgm:t>
        <a:bodyPr/>
        <a:lstStyle/>
        <a:p>
          <a:endParaRPr lang="es-CO"/>
        </a:p>
      </dgm:t>
    </dgm:pt>
    <dgm:pt modelId="{798219FE-A40B-4F13-8A08-73CB2E310D8F}" type="pres">
      <dgm:prSet presAssocID="{373E2BC7-D3F0-4882-AF2F-357BB2B29059}" presName="linearFlow" presStyleCnt="0">
        <dgm:presLayoutVars>
          <dgm:dir/>
          <dgm:resizeHandles val="exact"/>
        </dgm:presLayoutVars>
      </dgm:prSet>
      <dgm:spPr/>
    </dgm:pt>
    <dgm:pt modelId="{96CD01F9-891B-4FF3-AB0C-2CE753503F12}" type="pres">
      <dgm:prSet presAssocID="{49940B83-876E-41AA-A972-D82076FBFDB4}" presName="composite" presStyleCnt="0"/>
      <dgm:spPr/>
    </dgm:pt>
    <dgm:pt modelId="{2F5692DB-953F-470E-B637-B027156C9AA4}" type="pres">
      <dgm:prSet presAssocID="{49940B83-876E-41AA-A972-D82076FBFDB4}" presName="imgShp" presStyleLbl="fgImgPlace1" presStyleIdx="0" presStyleCnt="6" custScaleX="1678406" custScaleY="1309199" custLinFactX="-596531" custLinFactY="700000" custLinFactNeighborX="-600000" custLinFactNeighborY="7340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86C760D-5F78-47F0-B299-87E3B9A1640F}" type="pres">
      <dgm:prSet presAssocID="{49940B83-876E-41AA-A972-D82076FBFDB4}" presName="txShp" presStyleLbl="node1" presStyleIdx="0" presStyleCnt="6" custScaleX="34020" custScaleY="523051" custLinFactY="696421" custLinFactNeighborX="-38227" custLinFactNeighborY="700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3769708-680D-40C7-B457-37E34A2F78C3}" type="pres">
      <dgm:prSet presAssocID="{CA8F0012-C400-44B5-9286-F5EF3A3D3703}" presName="spacing" presStyleCnt="0"/>
      <dgm:spPr/>
    </dgm:pt>
    <dgm:pt modelId="{EDA508BA-E288-4996-814B-B0D8E85E2BC4}" type="pres">
      <dgm:prSet presAssocID="{F5A68075-5264-420A-B8BD-A818C0871328}" presName="composite" presStyleCnt="0"/>
      <dgm:spPr/>
    </dgm:pt>
    <dgm:pt modelId="{46104079-78DC-4FC6-A09D-2BAD1CFD7EA4}" type="pres">
      <dgm:prSet presAssocID="{F5A68075-5264-420A-B8BD-A818C0871328}" presName="imgShp" presStyleLbl="fgImgPlace1" presStyleIdx="1" presStyleCnt="6" custScaleX="1810351" custScaleY="1173706" custLinFactX="1414896" custLinFactY="94385" custLinFactNeighborX="1500000" custLinFactNeighborY="1000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BDA1C24-3231-4F8D-8E05-0FA2C175E12A}" type="pres">
      <dgm:prSet presAssocID="{F5A68075-5264-420A-B8BD-A818C0871328}" presName="txShp" presStyleLbl="node1" presStyleIdx="1" presStyleCnt="6" custScaleX="29566" custScaleY="446633" custLinFactY="72261" custLinFactNeighborX="20605" custLinFactNeighborY="100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E33B51B-D2AC-4E3C-9FBD-A34834807110}" type="pres">
      <dgm:prSet presAssocID="{3FF57FD1-92E3-4AEC-B2F5-B8F70C34C2D3}" presName="spacing" presStyleCnt="0"/>
      <dgm:spPr/>
    </dgm:pt>
    <dgm:pt modelId="{201F755A-2CD9-408D-BF53-2D53452E93C3}" type="pres">
      <dgm:prSet presAssocID="{03FFB073-9B3D-45CC-AA6B-6E29F625B9BE}" presName="composite" presStyleCnt="0"/>
      <dgm:spPr/>
    </dgm:pt>
    <dgm:pt modelId="{0893ADEC-18A9-4DFF-9446-96152AD9603C}" type="pres">
      <dgm:prSet presAssocID="{03FFB073-9B3D-45CC-AA6B-6E29F625B9BE}" presName="imgShp" presStyleLbl="fgImgPlace1" presStyleIdx="2" presStyleCnt="6" custScaleX="1544476" custScaleY="1160867" custLinFactX="-505147" custLinFactY="524661" custLinFactNeighborX="-600000" custLinFactNeighborY="6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468CCBC-D8AA-45E3-96C7-DD62D28D6A25}" type="pres">
      <dgm:prSet presAssocID="{03FFB073-9B3D-45CC-AA6B-6E29F625B9BE}" presName="txShp" presStyleLbl="node1" presStyleIdx="2" presStyleCnt="6" custScaleX="32974" custScaleY="410243" custLinFactY="500000" custLinFactNeighborX="-38520" custLinFactNeighborY="59076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0E9169C-1BEE-4AE4-9A33-872ADDD5EADB}" type="pres">
      <dgm:prSet presAssocID="{98EB9649-0320-431C-B02D-FCD1A17AAEDF}" presName="spacing" presStyleCnt="0"/>
      <dgm:spPr/>
    </dgm:pt>
    <dgm:pt modelId="{8159D3B6-DA13-43C7-856B-3E6FC8593B9E}" type="pres">
      <dgm:prSet presAssocID="{21AE7072-82DD-40E8-880E-1940D0DA9109}" presName="composite" presStyleCnt="0"/>
      <dgm:spPr/>
    </dgm:pt>
    <dgm:pt modelId="{32D0C372-0003-4D73-8049-529BCC2319A2}" type="pres">
      <dgm:prSet presAssocID="{21AE7072-82DD-40E8-880E-1940D0DA9109}" presName="imgShp" presStyleLbl="fgImgPlace1" presStyleIdx="3" presStyleCnt="6" custScaleX="1496627" custScaleY="1393913" custLinFactX="1500000" custLinFactY="-100000" custLinFactNeighborX="1543026" custLinFactNeighborY="-13676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C54026E-42C2-4336-8FF9-7ED64B35AEBE}" type="pres">
      <dgm:prSet presAssocID="{21AE7072-82DD-40E8-880E-1940D0DA9109}" presName="txShp" presStyleLbl="node1" presStyleIdx="3" presStyleCnt="6" custScaleX="26659" custScaleY="480725" custLinFactY="-100000" custLinFactNeighborX="20829" custLinFactNeighborY="-16659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5B31A9A-9490-4ADE-B641-28F5EBCB2D91}" type="pres">
      <dgm:prSet presAssocID="{E007A22C-7202-4E23-9BDE-6DAE271E870C}" presName="spacing" presStyleCnt="0"/>
      <dgm:spPr/>
    </dgm:pt>
    <dgm:pt modelId="{0D44F244-DA80-4DAA-A7C8-E83D5D591783}" type="pres">
      <dgm:prSet presAssocID="{6CCB8441-320D-4FC5-A51A-C4F87827560B}" presName="composite" presStyleCnt="0"/>
      <dgm:spPr/>
    </dgm:pt>
    <dgm:pt modelId="{EFE9DEB7-4306-460C-8F3C-3997D6D0BDA7}" type="pres">
      <dgm:prSet presAssocID="{6CCB8441-320D-4FC5-A51A-C4F87827560B}" presName="imgShp" presStyleLbl="fgImgPlace1" presStyleIdx="4" presStyleCnt="6" custScaleX="1548196" custScaleY="1216397" custLinFactX="-440959" custLinFactY="200000" custLinFactNeighborX="-500000" custLinFactNeighborY="27330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2E5564DD-3A6F-42EC-B1AE-B5B620163E70}" type="pres">
      <dgm:prSet presAssocID="{6CCB8441-320D-4FC5-A51A-C4F87827560B}" presName="txShp" presStyleLbl="node1" presStyleIdx="4" presStyleCnt="6" custScaleX="27524" custScaleY="490909" custLinFactY="200000" custLinFactNeighborX="-38862" custLinFactNeighborY="25197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3D52866-7B38-4E0F-8CF6-1AA06BF933AD}" type="pres">
      <dgm:prSet presAssocID="{FAF07782-F136-4F02-A94A-B91A188034C6}" presName="spacing" presStyleCnt="0"/>
      <dgm:spPr/>
    </dgm:pt>
    <dgm:pt modelId="{20E42B56-7496-4557-890F-F67B564A4174}" type="pres">
      <dgm:prSet presAssocID="{BB7F758D-C534-40EF-8A31-3F6C9D1C0C0A}" presName="composite" presStyleCnt="0"/>
      <dgm:spPr/>
    </dgm:pt>
    <dgm:pt modelId="{D4EC62DA-8DB2-4CD9-B423-1671C93BC4F7}" type="pres">
      <dgm:prSet presAssocID="{BB7F758D-C534-40EF-8A31-3F6C9D1C0C0A}" presName="imgShp" presStyleLbl="fgImgPlace1" presStyleIdx="5" presStyleCnt="6" custScaleX="1772503" custScaleY="1410860" custLinFactX="1500000" custLinFactY="-400000" custLinFactNeighborX="1596149" custLinFactNeighborY="-458294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83B95970-CCCC-42A0-8BB3-ABD8F2B9DFEB}" type="pres">
      <dgm:prSet presAssocID="{BB7F758D-C534-40EF-8A31-3F6C9D1C0C0A}" presName="txShp" presStyleLbl="node1" presStyleIdx="5" presStyleCnt="6" custScaleX="30741" custScaleY="490440" custLinFactY="-400000" custLinFactNeighborX="24131" custLinFactNeighborY="-49173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4ACCB4DF-021A-4D5C-A04C-FB82DD09434E}" srcId="{373E2BC7-D3F0-4882-AF2F-357BB2B29059}" destId="{49940B83-876E-41AA-A972-D82076FBFDB4}" srcOrd="0" destOrd="0" parTransId="{7D935727-83F6-45CF-84A9-2EA6BA385F6D}" sibTransId="{CA8F0012-C400-44B5-9286-F5EF3A3D3703}"/>
    <dgm:cxn modelId="{E5646584-9575-4226-A764-6B5D44985BED}" srcId="{373E2BC7-D3F0-4882-AF2F-357BB2B29059}" destId="{F5A68075-5264-420A-B8BD-A818C0871328}" srcOrd="1" destOrd="0" parTransId="{E0D91E10-3E90-4EBF-AD16-D5460D447276}" sibTransId="{3FF57FD1-92E3-4AEC-B2F5-B8F70C34C2D3}"/>
    <dgm:cxn modelId="{6E19FC5D-A599-4367-801D-C3A728F9CB50}" srcId="{373E2BC7-D3F0-4882-AF2F-357BB2B29059}" destId="{6CCB8441-320D-4FC5-A51A-C4F87827560B}" srcOrd="4" destOrd="0" parTransId="{7FC49416-F398-4275-8D88-6FDC0494556D}" sibTransId="{FAF07782-F136-4F02-A94A-B91A188034C6}"/>
    <dgm:cxn modelId="{ABE47CCA-22CD-49BA-B567-A611BF494B06}" type="presOf" srcId="{BB7F758D-C534-40EF-8A31-3F6C9D1C0C0A}" destId="{83B95970-CCCC-42A0-8BB3-ABD8F2B9DFEB}" srcOrd="0" destOrd="0" presId="urn:microsoft.com/office/officeart/2005/8/layout/vList3"/>
    <dgm:cxn modelId="{FD3A8B6B-DF88-4290-94A7-6551249F22FC}" srcId="{373E2BC7-D3F0-4882-AF2F-357BB2B29059}" destId="{BB7F758D-C534-40EF-8A31-3F6C9D1C0C0A}" srcOrd="5" destOrd="0" parTransId="{6B8BB89B-1253-413A-950F-FD2BEB3CF908}" sibTransId="{5C6BC0E6-188A-4917-87E0-E9C8E4C662B8}"/>
    <dgm:cxn modelId="{7E629F05-C38B-440E-865A-986FDA4E357A}" type="presOf" srcId="{49940B83-876E-41AA-A972-D82076FBFDB4}" destId="{886C760D-5F78-47F0-B299-87E3B9A1640F}" srcOrd="0" destOrd="0" presId="urn:microsoft.com/office/officeart/2005/8/layout/vList3"/>
    <dgm:cxn modelId="{44F40E01-EF5F-4202-9CEF-661BE624FC32}" type="presOf" srcId="{21AE7072-82DD-40E8-880E-1940D0DA9109}" destId="{EC54026E-42C2-4336-8FF9-7ED64B35AEBE}" srcOrd="0" destOrd="0" presId="urn:microsoft.com/office/officeart/2005/8/layout/vList3"/>
    <dgm:cxn modelId="{BDF7959B-DE49-44CC-9714-A55756C20DCB}" type="presOf" srcId="{03FFB073-9B3D-45CC-AA6B-6E29F625B9BE}" destId="{2468CCBC-D8AA-45E3-96C7-DD62D28D6A25}" srcOrd="0" destOrd="0" presId="urn:microsoft.com/office/officeart/2005/8/layout/vList3"/>
    <dgm:cxn modelId="{C0FAC07D-05BC-48B3-A4E6-CE54AC345994}" srcId="{373E2BC7-D3F0-4882-AF2F-357BB2B29059}" destId="{21AE7072-82DD-40E8-880E-1940D0DA9109}" srcOrd="3" destOrd="0" parTransId="{DC344186-AD67-42A7-B1A4-38F0A9586D90}" sibTransId="{E007A22C-7202-4E23-9BDE-6DAE271E870C}"/>
    <dgm:cxn modelId="{712CD4BF-A4B9-4204-9B21-F2B8CD18C21A}" type="presOf" srcId="{6CCB8441-320D-4FC5-A51A-C4F87827560B}" destId="{2E5564DD-3A6F-42EC-B1AE-B5B620163E70}" srcOrd="0" destOrd="0" presId="urn:microsoft.com/office/officeart/2005/8/layout/vList3"/>
    <dgm:cxn modelId="{A4822B5A-C78A-411D-9ED4-DBE94AC0E488}" srcId="{373E2BC7-D3F0-4882-AF2F-357BB2B29059}" destId="{03FFB073-9B3D-45CC-AA6B-6E29F625B9BE}" srcOrd="2" destOrd="0" parTransId="{3A1AE57F-E31C-42E3-ABBA-9D0E8BBE9ADA}" sibTransId="{98EB9649-0320-431C-B02D-FCD1A17AAEDF}"/>
    <dgm:cxn modelId="{EB2ACADA-AD4E-4E9B-946B-5DE2A7A51E62}" type="presOf" srcId="{F5A68075-5264-420A-B8BD-A818C0871328}" destId="{7BDA1C24-3231-4F8D-8E05-0FA2C175E12A}" srcOrd="0" destOrd="0" presId="urn:microsoft.com/office/officeart/2005/8/layout/vList3"/>
    <dgm:cxn modelId="{F51D2A4D-0FF6-47D8-BC12-80C48CBA1291}" type="presOf" srcId="{373E2BC7-D3F0-4882-AF2F-357BB2B29059}" destId="{798219FE-A40B-4F13-8A08-73CB2E310D8F}" srcOrd="0" destOrd="0" presId="urn:microsoft.com/office/officeart/2005/8/layout/vList3"/>
    <dgm:cxn modelId="{B002081B-C1FA-4029-8480-A345A9A3E4BD}" type="presParOf" srcId="{798219FE-A40B-4F13-8A08-73CB2E310D8F}" destId="{96CD01F9-891B-4FF3-AB0C-2CE753503F12}" srcOrd="0" destOrd="0" presId="urn:microsoft.com/office/officeart/2005/8/layout/vList3"/>
    <dgm:cxn modelId="{DA4476D7-6B34-4EA3-AD15-CB353A539ABC}" type="presParOf" srcId="{96CD01F9-891B-4FF3-AB0C-2CE753503F12}" destId="{2F5692DB-953F-470E-B637-B027156C9AA4}" srcOrd="0" destOrd="0" presId="urn:microsoft.com/office/officeart/2005/8/layout/vList3"/>
    <dgm:cxn modelId="{AC7CB3E3-6B6D-4153-92C4-E4A75899D004}" type="presParOf" srcId="{96CD01F9-891B-4FF3-AB0C-2CE753503F12}" destId="{886C760D-5F78-47F0-B299-87E3B9A1640F}" srcOrd="1" destOrd="0" presId="urn:microsoft.com/office/officeart/2005/8/layout/vList3"/>
    <dgm:cxn modelId="{27D5CE93-AF05-4F1F-9796-E97BD3B158A8}" type="presParOf" srcId="{798219FE-A40B-4F13-8A08-73CB2E310D8F}" destId="{C3769708-680D-40C7-B457-37E34A2F78C3}" srcOrd="1" destOrd="0" presId="urn:microsoft.com/office/officeart/2005/8/layout/vList3"/>
    <dgm:cxn modelId="{F7162054-8DDC-4C2F-BB1A-665AF1891F3B}" type="presParOf" srcId="{798219FE-A40B-4F13-8A08-73CB2E310D8F}" destId="{EDA508BA-E288-4996-814B-B0D8E85E2BC4}" srcOrd="2" destOrd="0" presId="urn:microsoft.com/office/officeart/2005/8/layout/vList3"/>
    <dgm:cxn modelId="{73244C51-61AE-4F56-AA78-498249DF1257}" type="presParOf" srcId="{EDA508BA-E288-4996-814B-B0D8E85E2BC4}" destId="{46104079-78DC-4FC6-A09D-2BAD1CFD7EA4}" srcOrd="0" destOrd="0" presId="urn:microsoft.com/office/officeart/2005/8/layout/vList3"/>
    <dgm:cxn modelId="{48EAD3EA-79C8-41AA-B9DA-8327CC394A1C}" type="presParOf" srcId="{EDA508BA-E288-4996-814B-B0D8E85E2BC4}" destId="{7BDA1C24-3231-4F8D-8E05-0FA2C175E12A}" srcOrd="1" destOrd="0" presId="urn:microsoft.com/office/officeart/2005/8/layout/vList3"/>
    <dgm:cxn modelId="{97A35B70-5E40-4A85-AC9C-E531163DEB69}" type="presParOf" srcId="{798219FE-A40B-4F13-8A08-73CB2E310D8F}" destId="{0E33B51B-D2AC-4E3C-9FBD-A34834807110}" srcOrd="3" destOrd="0" presId="urn:microsoft.com/office/officeart/2005/8/layout/vList3"/>
    <dgm:cxn modelId="{EC77F445-017A-4770-8183-CE33716E0F0F}" type="presParOf" srcId="{798219FE-A40B-4F13-8A08-73CB2E310D8F}" destId="{201F755A-2CD9-408D-BF53-2D53452E93C3}" srcOrd="4" destOrd="0" presId="urn:microsoft.com/office/officeart/2005/8/layout/vList3"/>
    <dgm:cxn modelId="{92DA408F-E6E5-4AE4-A572-3BC7EEF87D4D}" type="presParOf" srcId="{201F755A-2CD9-408D-BF53-2D53452E93C3}" destId="{0893ADEC-18A9-4DFF-9446-96152AD9603C}" srcOrd="0" destOrd="0" presId="urn:microsoft.com/office/officeart/2005/8/layout/vList3"/>
    <dgm:cxn modelId="{1C925601-280A-43DE-9DDB-31E558B9B77F}" type="presParOf" srcId="{201F755A-2CD9-408D-BF53-2D53452E93C3}" destId="{2468CCBC-D8AA-45E3-96C7-DD62D28D6A25}" srcOrd="1" destOrd="0" presId="urn:microsoft.com/office/officeart/2005/8/layout/vList3"/>
    <dgm:cxn modelId="{AF79DC11-69D3-4FC3-929A-5622B2E369E2}" type="presParOf" srcId="{798219FE-A40B-4F13-8A08-73CB2E310D8F}" destId="{90E9169C-1BEE-4AE4-9A33-872ADDD5EADB}" srcOrd="5" destOrd="0" presId="urn:microsoft.com/office/officeart/2005/8/layout/vList3"/>
    <dgm:cxn modelId="{EF6F1D87-CDA5-4FD1-B06E-23285C65CFF8}" type="presParOf" srcId="{798219FE-A40B-4F13-8A08-73CB2E310D8F}" destId="{8159D3B6-DA13-43C7-856B-3E6FC8593B9E}" srcOrd="6" destOrd="0" presId="urn:microsoft.com/office/officeart/2005/8/layout/vList3"/>
    <dgm:cxn modelId="{E1F7ED08-19A5-4432-BE8D-A5C80DC7ED48}" type="presParOf" srcId="{8159D3B6-DA13-43C7-856B-3E6FC8593B9E}" destId="{32D0C372-0003-4D73-8049-529BCC2319A2}" srcOrd="0" destOrd="0" presId="urn:microsoft.com/office/officeart/2005/8/layout/vList3"/>
    <dgm:cxn modelId="{0C955AC1-8984-482B-A639-EA552770D241}" type="presParOf" srcId="{8159D3B6-DA13-43C7-856B-3E6FC8593B9E}" destId="{EC54026E-42C2-4336-8FF9-7ED64B35AEBE}" srcOrd="1" destOrd="0" presId="urn:microsoft.com/office/officeart/2005/8/layout/vList3"/>
    <dgm:cxn modelId="{A83077D5-24F5-4134-A8F2-FD8F64E47389}" type="presParOf" srcId="{798219FE-A40B-4F13-8A08-73CB2E310D8F}" destId="{75B31A9A-9490-4ADE-B641-28F5EBCB2D91}" srcOrd="7" destOrd="0" presId="urn:microsoft.com/office/officeart/2005/8/layout/vList3"/>
    <dgm:cxn modelId="{7AC21F80-42DE-48A4-8996-1D4A7CAB5C6E}" type="presParOf" srcId="{798219FE-A40B-4F13-8A08-73CB2E310D8F}" destId="{0D44F244-DA80-4DAA-A7C8-E83D5D591783}" srcOrd="8" destOrd="0" presId="urn:microsoft.com/office/officeart/2005/8/layout/vList3"/>
    <dgm:cxn modelId="{CA0051B9-650F-49D0-9A41-D024ED188243}" type="presParOf" srcId="{0D44F244-DA80-4DAA-A7C8-E83D5D591783}" destId="{EFE9DEB7-4306-460C-8F3C-3997D6D0BDA7}" srcOrd="0" destOrd="0" presId="urn:microsoft.com/office/officeart/2005/8/layout/vList3"/>
    <dgm:cxn modelId="{6FABE09A-B2E1-4DFE-8AE2-6B31C62F672B}" type="presParOf" srcId="{0D44F244-DA80-4DAA-A7C8-E83D5D591783}" destId="{2E5564DD-3A6F-42EC-B1AE-B5B620163E70}" srcOrd="1" destOrd="0" presId="urn:microsoft.com/office/officeart/2005/8/layout/vList3"/>
    <dgm:cxn modelId="{34691005-23CE-4CC4-BE10-1B42A7A4F63D}" type="presParOf" srcId="{798219FE-A40B-4F13-8A08-73CB2E310D8F}" destId="{53D52866-7B38-4E0F-8CF6-1AA06BF933AD}" srcOrd="9" destOrd="0" presId="urn:microsoft.com/office/officeart/2005/8/layout/vList3"/>
    <dgm:cxn modelId="{25BD4148-A306-4E4C-A68E-3004D26F2083}" type="presParOf" srcId="{798219FE-A40B-4F13-8A08-73CB2E310D8F}" destId="{20E42B56-7496-4557-890F-F67B564A4174}" srcOrd="10" destOrd="0" presId="urn:microsoft.com/office/officeart/2005/8/layout/vList3"/>
    <dgm:cxn modelId="{266BA501-5587-4F90-BD8A-57EA813BC307}" type="presParOf" srcId="{20E42B56-7496-4557-890F-F67B564A4174}" destId="{D4EC62DA-8DB2-4CD9-B423-1671C93BC4F7}" srcOrd="0" destOrd="0" presId="urn:microsoft.com/office/officeart/2005/8/layout/vList3"/>
    <dgm:cxn modelId="{9C305458-0F8D-428B-AE9C-A839EC9A7ACB}" type="presParOf" srcId="{20E42B56-7496-4557-890F-F67B564A4174}" destId="{83B95970-CCCC-42A0-8BB3-ABD8F2B9DFE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B5C7FD-9865-4859-B4C7-0C29714322EE}" type="doc">
      <dgm:prSet loTypeId="urn:microsoft.com/office/officeart/2005/8/layout/bList2" loCatId="list" qsTypeId="urn:microsoft.com/office/officeart/2005/8/quickstyle/simple1" qsCatId="simple" csTypeId="urn:microsoft.com/office/officeart/2005/8/colors/colorful1#3" csCatId="colorful" phldr="1"/>
      <dgm:spPr/>
    </dgm:pt>
    <dgm:pt modelId="{B0F7D2A3-89D9-4691-8D51-98A5F41766C1}">
      <dgm:prSet phldrT="[Texto]" custT="1"/>
      <dgm:spPr/>
      <dgm:t>
        <a:bodyPr/>
        <a:lstStyle/>
        <a:p>
          <a:r>
            <a:rPr lang="es-CO" sz="1200" dirty="0" smtClean="0"/>
            <a:t>LOCIÓN</a:t>
          </a:r>
          <a:r>
            <a:rPr lang="es-CO" sz="2500" dirty="0" smtClean="0"/>
            <a:t>, </a:t>
          </a:r>
          <a:r>
            <a:rPr lang="es-CO" sz="1200" dirty="0" smtClean="0"/>
            <a:t>GEL</a:t>
          </a:r>
          <a:r>
            <a:rPr lang="es-CO" sz="2500" dirty="0" smtClean="0"/>
            <a:t> </a:t>
          </a:r>
          <a:r>
            <a:rPr lang="es-CO" sz="1200" dirty="0" smtClean="0"/>
            <a:t>Y AMBIENTADOR</a:t>
          </a:r>
          <a:endParaRPr lang="es-CO" sz="1200" dirty="0"/>
        </a:p>
      </dgm:t>
    </dgm:pt>
    <dgm:pt modelId="{7C64D6A9-ECC4-4EFE-B0BD-CD780224D2C7}" type="parTrans" cxnId="{F1D868AF-B2C3-4869-9676-34BA17CF5860}">
      <dgm:prSet/>
      <dgm:spPr/>
      <dgm:t>
        <a:bodyPr/>
        <a:lstStyle/>
        <a:p>
          <a:endParaRPr lang="es-CO"/>
        </a:p>
      </dgm:t>
    </dgm:pt>
    <dgm:pt modelId="{123FFB3E-7F9E-4DC5-85EE-E4A19445A516}" type="sibTrans" cxnId="{F1D868AF-B2C3-4869-9676-34BA17CF5860}">
      <dgm:prSet/>
      <dgm:spPr/>
      <dgm:t>
        <a:bodyPr/>
        <a:lstStyle/>
        <a:p>
          <a:endParaRPr lang="es-CO"/>
        </a:p>
      </dgm:t>
    </dgm:pt>
    <dgm:pt modelId="{686D9B8D-F915-463E-A2D1-4D2A925599A5}">
      <dgm:prSet phldrT="[Texto]" custT="1"/>
      <dgm:spPr/>
      <dgm:t>
        <a:bodyPr/>
        <a:lstStyle/>
        <a:p>
          <a:r>
            <a:rPr lang="es-CO" sz="1200" dirty="0" smtClean="0"/>
            <a:t>LOCIÓN, GEL Y AMBIENTADOR REPELENTE</a:t>
          </a:r>
          <a:endParaRPr lang="es-CO" sz="1200" dirty="0"/>
        </a:p>
      </dgm:t>
    </dgm:pt>
    <dgm:pt modelId="{EE364D30-1AA5-4FE6-BFCA-AE837FCE16B0}" type="parTrans" cxnId="{B75FAC92-135E-4370-8F6B-59D2295242B2}">
      <dgm:prSet/>
      <dgm:spPr/>
      <dgm:t>
        <a:bodyPr/>
        <a:lstStyle/>
        <a:p>
          <a:endParaRPr lang="es-CO"/>
        </a:p>
      </dgm:t>
    </dgm:pt>
    <dgm:pt modelId="{2277263B-6BEA-4783-98C3-7B2B132E0EE1}" type="sibTrans" cxnId="{B75FAC92-135E-4370-8F6B-59D2295242B2}">
      <dgm:prSet/>
      <dgm:spPr/>
      <dgm:t>
        <a:bodyPr/>
        <a:lstStyle/>
        <a:p>
          <a:endParaRPr lang="es-CO"/>
        </a:p>
      </dgm:t>
    </dgm:pt>
    <dgm:pt modelId="{383C857D-4247-45F6-9BB4-4F37C10103A1}" type="pres">
      <dgm:prSet presAssocID="{FDB5C7FD-9865-4859-B4C7-0C29714322EE}" presName="diagram" presStyleCnt="0">
        <dgm:presLayoutVars>
          <dgm:dir/>
          <dgm:animLvl val="lvl"/>
          <dgm:resizeHandles val="exact"/>
        </dgm:presLayoutVars>
      </dgm:prSet>
      <dgm:spPr/>
    </dgm:pt>
    <dgm:pt modelId="{915C9F5C-3D4B-44C6-82D8-880DC61A625D}" type="pres">
      <dgm:prSet presAssocID="{B0F7D2A3-89D9-4691-8D51-98A5F41766C1}" presName="compNode" presStyleCnt="0"/>
      <dgm:spPr/>
    </dgm:pt>
    <dgm:pt modelId="{DA46AF67-19EB-4880-9726-1203ADE48E7C}" type="pres">
      <dgm:prSet presAssocID="{B0F7D2A3-89D9-4691-8D51-98A5F41766C1}" presName="childRect" presStyleLbl="bgAcc1" presStyleIdx="0" presStyleCnt="2" custLinFactNeighborX="1098" custLinFactNeighborY="639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B7E1798-2CCE-4EEF-BA43-9232EEE50097}" type="pres">
      <dgm:prSet presAssocID="{B0F7D2A3-89D9-4691-8D51-98A5F41766C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7B76F0C-8A4B-4A02-9D2D-E921FE262244}" type="pres">
      <dgm:prSet presAssocID="{B0F7D2A3-89D9-4691-8D51-98A5F41766C1}" presName="parentRect" presStyleLbl="alignNode1" presStyleIdx="0" presStyleCnt="2"/>
      <dgm:spPr/>
      <dgm:t>
        <a:bodyPr/>
        <a:lstStyle/>
        <a:p>
          <a:endParaRPr lang="es-CO"/>
        </a:p>
      </dgm:t>
    </dgm:pt>
    <dgm:pt modelId="{7E92A017-4D25-4530-A196-017DD7BEEE66}" type="pres">
      <dgm:prSet presAssocID="{B0F7D2A3-89D9-4691-8D51-98A5F41766C1}" presName="adorn" presStyleLbl="fgAccFollowNode1" presStyleIdx="0" presStyleCnt="2"/>
      <dgm:spPr/>
    </dgm:pt>
    <dgm:pt modelId="{8CE3A780-18EC-4058-8ACF-6716E6010ACE}" type="pres">
      <dgm:prSet presAssocID="{123FFB3E-7F9E-4DC5-85EE-E4A19445A516}" presName="sibTrans" presStyleLbl="sibTrans2D1" presStyleIdx="0" presStyleCnt="0"/>
      <dgm:spPr/>
      <dgm:t>
        <a:bodyPr/>
        <a:lstStyle/>
        <a:p>
          <a:endParaRPr lang="es-CO"/>
        </a:p>
      </dgm:t>
    </dgm:pt>
    <dgm:pt modelId="{AD0D55C0-9F0A-4147-B5C8-D4242C802355}" type="pres">
      <dgm:prSet presAssocID="{686D9B8D-F915-463E-A2D1-4D2A925599A5}" presName="compNode" presStyleCnt="0"/>
      <dgm:spPr/>
    </dgm:pt>
    <dgm:pt modelId="{C5E12775-2928-41AF-9208-42D23E3BEFD5}" type="pres">
      <dgm:prSet presAssocID="{686D9B8D-F915-463E-A2D1-4D2A925599A5}" presName="childRect" presStyleLbl="bgAcc1" presStyleIdx="1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DD6ECB6-355C-4729-8A17-E037AA9020CF}" type="pres">
      <dgm:prSet presAssocID="{686D9B8D-F915-463E-A2D1-4D2A925599A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AE7FF36-A1F4-4EDC-ACBC-A42FD1FD078B}" type="pres">
      <dgm:prSet presAssocID="{686D9B8D-F915-463E-A2D1-4D2A925599A5}" presName="parentRect" presStyleLbl="alignNode1" presStyleIdx="1" presStyleCnt="2"/>
      <dgm:spPr/>
      <dgm:t>
        <a:bodyPr/>
        <a:lstStyle/>
        <a:p>
          <a:endParaRPr lang="es-CO"/>
        </a:p>
      </dgm:t>
    </dgm:pt>
    <dgm:pt modelId="{3A0D36B6-4DC4-4D5D-B1B2-8BEDAB7685ED}" type="pres">
      <dgm:prSet presAssocID="{686D9B8D-F915-463E-A2D1-4D2A925599A5}" presName="adorn" presStyleLbl="fgAccFollowNode1" presStyleIdx="1" presStyleCnt="2"/>
      <dgm:spPr/>
    </dgm:pt>
  </dgm:ptLst>
  <dgm:cxnLst>
    <dgm:cxn modelId="{B75FAC92-135E-4370-8F6B-59D2295242B2}" srcId="{FDB5C7FD-9865-4859-B4C7-0C29714322EE}" destId="{686D9B8D-F915-463E-A2D1-4D2A925599A5}" srcOrd="1" destOrd="0" parTransId="{EE364D30-1AA5-4FE6-BFCA-AE837FCE16B0}" sibTransId="{2277263B-6BEA-4783-98C3-7B2B132E0EE1}"/>
    <dgm:cxn modelId="{AF5F09F6-00EC-4359-91BB-15F737ED7909}" type="presOf" srcId="{686D9B8D-F915-463E-A2D1-4D2A925599A5}" destId="{BDD6ECB6-355C-4729-8A17-E037AA9020CF}" srcOrd="0" destOrd="0" presId="urn:microsoft.com/office/officeart/2005/8/layout/bList2"/>
    <dgm:cxn modelId="{F1D868AF-B2C3-4869-9676-34BA17CF5860}" srcId="{FDB5C7FD-9865-4859-B4C7-0C29714322EE}" destId="{B0F7D2A3-89D9-4691-8D51-98A5F41766C1}" srcOrd="0" destOrd="0" parTransId="{7C64D6A9-ECC4-4EFE-B0BD-CD780224D2C7}" sibTransId="{123FFB3E-7F9E-4DC5-85EE-E4A19445A516}"/>
    <dgm:cxn modelId="{E6CEB2B1-FEE5-4B3D-83AD-D0EE2041F329}" type="presOf" srcId="{FDB5C7FD-9865-4859-B4C7-0C29714322EE}" destId="{383C857D-4247-45F6-9BB4-4F37C10103A1}" srcOrd="0" destOrd="0" presId="urn:microsoft.com/office/officeart/2005/8/layout/bList2"/>
    <dgm:cxn modelId="{C20C1B98-63B8-425E-84CC-C1EADDB90BB1}" type="presOf" srcId="{B0F7D2A3-89D9-4691-8D51-98A5F41766C1}" destId="{D7B76F0C-8A4B-4A02-9D2D-E921FE262244}" srcOrd="1" destOrd="0" presId="urn:microsoft.com/office/officeart/2005/8/layout/bList2"/>
    <dgm:cxn modelId="{F259E3B6-6120-49EA-B8C9-407B62072C9D}" type="presOf" srcId="{686D9B8D-F915-463E-A2D1-4D2A925599A5}" destId="{0AE7FF36-A1F4-4EDC-ACBC-A42FD1FD078B}" srcOrd="1" destOrd="0" presId="urn:microsoft.com/office/officeart/2005/8/layout/bList2"/>
    <dgm:cxn modelId="{DE0A8C5F-C198-42AC-A9F6-D28B561E670A}" type="presOf" srcId="{B0F7D2A3-89D9-4691-8D51-98A5F41766C1}" destId="{0B7E1798-2CCE-4EEF-BA43-9232EEE50097}" srcOrd="0" destOrd="0" presId="urn:microsoft.com/office/officeart/2005/8/layout/bList2"/>
    <dgm:cxn modelId="{34755C20-94E5-424A-A9A8-4F0AFD1B1150}" type="presOf" srcId="{123FFB3E-7F9E-4DC5-85EE-E4A19445A516}" destId="{8CE3A780-18EC-4058-8ACF-6716E6010ACE}" srcOrd="0" destOrd="0" presId="urn:microsoft.com/office/officeart/2005/8/layout/bList2"/>
    <dgm:cxn modelId="{3882B577-0B2F-4CE5-8CB6-D53F0E190726}" type="presParOf" srcId="{383C857D-4247-45F6-9BB4-4F37C10103A1}" destId="{915C9F5C-3D4B-44C6-82D8-880DC61A625D}" srcOrd="0" destOrd="0" presId="urn:microsoft.com/office/officeart/2005/8/layout/bList2"/>
    <dgm:cxn modelId="{C835754A-7957-47B0-A5C4-865C0D55FBFD}" type="presParOf" srcId="{915C9F5C-3D4B-44C6-82D8-880DC61A625D}" destId="{DA46AF67-19EB-4880-9726-1203ADE48E7C}" srcOrd="0" destOrd="0" presId="urn:microsoft.com/office/officeart/2005/8/layout/bList2"/>
    <dgm:cxn modelId="{C7D5A44C-1CB9-4830-B41D-80F01DF59EAF}" type="presParOf" srcId="{915C9F5C-3D4B-44C6-82D8-880DC61A625D}" destId="{0B7E1798-2CCE-4EEF-BA43-9232EEE50097}" srcOrd="1" destOrd="0" presId="urn:microsoft.com/office/officeart/2005/8/layout/bList2"/>
    <dgm:cxn modelId="{408FAA95-3236-46FC-8D2C-52BD3A001EA5}" type="presParOf" srcId="{915C9F5C-3D4B-44C6-82D8-880DC61A625D}" destId="{D7B76F0C-8A4B-4A02-9D2D-E921FE262244}" srcOrd="2" destOrd="0" presId="urn:microsoft.com/office/officeart/2005/8/layout/bList2"/>
    <dgm:cxn modelId="{5A437712-65FC-47E5-94B1-EA13D4027911}" type="presParOf" srcId="{915C9F5C-3D4B-44C6-82D8-880DC61A625D}" destId="{7E92A017-4D25-4530-A196-017DD7BEEE66}" srcOrd="3" destOrd="0" presId="urn:microsoft.com/office/officeart/2005/8/layout/bList2"/>
    <dgm:cxn modelId="{193A1EA0-C671-40F8-A272-6851EC6CC755}" type="presParOf" srcId="{383C857D-4247-45F6-9BB4-4F37C10103A1}" destId="{8CE3A780-18EC-4058-8ACF-6716E6010ACE}" srcOrd="1" destOrd="0" presId="urn:microsoft.com/office/officeart/2005/8/layout/bList2"/>
    <dgm:cxn modelId="{B94E1590-5ABB-4F0B-9E5F-B602CA8F48B1}" type="presParOf" srcId="{383C857D-4247-45F6-9BB4-4F37C10103A1}" destId="{AD0D55C0-9F0A-4147-B5C8-D4242C802355}" srcOrd="2" destOrd="0" presId="urn:microsoft.com/office/officeart/2005/8/layout/bList2"/>
    <dgm:cxn modelId="{6C6E44C3-EA23-4396-BC20-57A11A61DE45}" type="presParOf" srcId="{AD0D55C0-9F0A-4147-B5C8-D4242C802355}" destId="{C5E12775-2928-41AF-9208-42D23E3BEFD5}" srcOrd="0" destOrd="0" presId="urn:microsoft.com/office/officeart/2005/8/layout/bList2"/>
    <dgm:cxn modelId="{14E8FDFE-258F-413F-97E7-7ADC049BD235}" type="presParOf" srcId="{AD0D55C0-9F0A-4147-B5C8-D4242C802355}" destId="{BDD6ECB6-355C-4729-8A17-E037AA9020CF}" srcOrd="1" destOrd="0" presId="urn:microsoft.com/office/officeart/2005/8/layout/bList2"/>
    <dgm:cxn modelId="{482B9E5D-E586-4EAF-9360-902D40B16DE8}" type="presParOf" srcId="{AD0D55C0-9F0A-4147-B5C8-D4242C802355}" destId="{0AE7FF36-A1F4-4EDC-ACBC-A42FD1FD078B}" srcOrd="2" destOrd="0" presId="urn:microsoft.com/office/officeart/2005/8/layout/bList2"/>
    <dgm:cxn modelId="{DC5B7647-204A-409D-A0DF-F678F1114340}" type="presParOf" srcId="{AD0D55C0-9F0A-4147-B5C8-D4242C802355}" destId="{3A0D36B6-4DC4-4D5D-B1B2-8BEDAB7685E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ADF0B-0B1A-4BD5-96FC-0FDB66D9F89A}">
      <dsp:nvSpPr>
        <dsp:cNvPr id="0" name=""/>
        <dsp:cNvSpPr/>
      </dsp:nvSpPr>
      <dsp:spPr>
        <a:xfrm>
          <a:off x="397205" y="3128"/>
          <a:ext cx="1893735" cy="141363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BE4D1-8421-4281-86A0-677689C8B10A}">
      <dsp:nvSpPr>
        <dsp:cNvPr id="0" name=""/>
        <dsp:cNvSpPr/>
      </dsp:nvSpPr>
      <dsp:spPr>
        <a:xfrm>
          <a:off x="397205" y="1416761"/>
          <a:ext cx="1893735" cy="6078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kern="1200" dirty="0" smtClean="0"/>
            <a:t>ROMERO</a:t>
          </a:r>
          <a:endParaRPr lang="es-CO" sz="2100" kern="1200" dirty="0"/>
        </a:p>
      </dsp:txBody>
      <dsp:txXfrm>
        <a:off x="397205" y="1416761"/>
        <a:ext cx="1333616" cy="607862"/>
      </dsp:txXfrm>
    </dsp:sp>
    <dsp:sp modelId="{BB67F87E-B445-4E0B-AD38-CC7A21AE28F8}">
      <dsp:nvSpPr>
        <dsp:cNvPr id="0" name=""/>
        <dsp:cNvSpPr/>
      </dsp:nvSpPr>
      <dsp:spPr>
        <a:xfrm>
          <a:off x="1784393" y="1513315"/>
          <a:ext cx="662807" cy="662807"/>
        </a:xfrm>
        <a:prstGeom prst="ellipse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93A79C-0CA0-4C5A-9FE3-38D66085790D}">
      <dsp:nvSpPr>
        <dsp:cNvPr id="0" name=""/>
        <dsp:cNvSpPr/>
      </dsp:nvSpPr>
      <dsp:spPr>
        <a:xfrm>
          <a:off x="2611406" y="3128"/>
          <a:ext cx="1893735" cy="141363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D5A0B-22FF-45C1-B930-7020F35CCF3B}">
      <dsp:nvSpPr>
        <dsp:cNvPr id="0" name=""/>
        <dsp:cNvSpPr/>
      </dsp:nvSpPr>
      <dsp:spPr>
        <a:xfrm>
          <a:off x="2611406" y="1416761"/>
          <a:ext cx="1893735" cy="6078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kern="1200" dirty="0" smtClean="0"/>
            <a:t>ALBAHACA</a:t>
          </a:r>
          <a:endParaRPr lang="es-CO" sz="2100" kern="1200" dirty="0"/>
        </a:p>
      </dsp:txBody>
      <dsp:txXfrm>
        <a:off x="2611406" y="1416761"/>
        <a:ext cx="1333616" cy="607862"/>
      </dsp:txXfrm>
    </dsp:sp>
    <dsp:sp modelId="{04F6745D-726A-4E0D-9D4F-8BC9EE84EBC4}">
      <dsp:nvSpPr>
        <dsp:cNvPr id="0" name=""/>
        <dsp:cNvSpPr/>
      </dsp:nvSpPr>
      <dsp:spPr>
        <a:xfrm>
          <a:off x="3998593" y="1513315"/>
          <a:ext cx="662807" cy="662807"/>
        </a:xfrm>
        <a:prstGeom prst="ellipse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7D0F6-E855-4459-997A-85E8C5E14117}">
      <dsp:nvSpPr>
        <dsp:cNvPr id="0" name=""/>
        <dsp:cNvSpPr/>
      </dsp:nvSpPr>
      <dsp:spPr>
        <a:xfrm>
          <a:off x="4825607" y="3128"/>
          <a:ext cx="1893735" cy="141363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73D0B0-CFC7-46D4-9C65-CBBC60655B43}">
      <dsp:nvSpPr>
        <dsp:cNvPr id="0" name=""/>
        <dsp:cNvSpPr/>
      </dsp:nvSpPr>
      <dsp:spPr>
        <a:xfrm>
          <a:off x="4825607" y="1416761"/>
          <a:ext cx="1893735" cy="60786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kern="1200" dirty="0" smtClean="0"/>
            <a:t>SALVIA</a:t>
          </a:r>
          <a:endParaRPr lang="es-CO" sz="2100" kern="1200" dirty="0"/>
        </a:p>
      </dsp:txBody>
      <dsp:txXfrm>
        <a:off x="4825607" y="1416761"/>
        <a:ext cx="1333616" cy="607862"/>
      </dsp:txXfrm>
    </dsp:sp>
    <dsp:sp modelId="{62A99C71-150A-4C2A-9B07-1415D1D4A849}">
      <dsp:nvSpPr>
        <dsp:cNvPr id="0" name=""/>
        <dsp:cNvSpPr/>
      </dsp:nvSpPr>
      <dsp:spPr>
        <a:xfrm>
          <a:off x="6212794" y="1513315"/>
          <a:ext cx="662807" cy="662807"/>
        </a:xfrm>
        <a:prstGeom prst="ellips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035E46-8CC1-4278-B0D5-408AEC96EAF6}">
      <dsp:nvSpPr>
        <dsp:cNvPr id="0" name=""/>
        <dsp:cNvSpPr/>
      </dsp:nvSpPr>
      <dsp:spPr>
        <a:xfrm>
          <a:off x="3692062" y="2487900"/>
          <a:ext cx="1893735" cy="141363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CF697A-D052-4406-859F-64CF7E94D4D7}">
      <dsp:nvSpPr>
        <dsp:cNvPr id="0" name=""/>
        <dsp:cNvSpPr/>
      </dsp:nvSpPr>
      <dsp:spPr>
        <a:xfrm>
          <a:off x="1504306" y="3918030"/>
          <a:ext cx="1893735" cy="6078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kern="1200" dirty="0" smtClean="0"/>
            <a:t>RUDA</a:t>
          </a:r>
          <a:endParaRPr lang="es-CO" sz="2100" kern="1200" dirty="0"/>
        </a:p>
      </dsp:txBody>
      <dsp:txXfrm>
        <a:off x="1504306" y="3918030"/>
        <a:ext cx="1333616" cy="607862"/>
      </dsp:txXfrm>
    </dsp:sp>
    <dsp:sp modelId="{12CCC81A-80A6-4503-AAD5-F9D43023D1CA}">
      <dsp:nvSpPr>
        <dsp:cNvPr id="0" name=""/>
        <dsp:cNvSpPr/>
      </dsp:nvSpPr>
      <dsp:spPr>
        <a:xfrm>
          <a:off x="2891493" y="4014584"/>
          <a:ext cx="662807" cy="662807"/>
        </a:xfrm>
        <a:prstGeom prst="ellipse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FA3A1-4567-4B13-8325-C97E303B9494}">
      <dsp:nvSpPr>
        <dsp:cNvPr id="0" name=""/>
        <dsp:cNvSpPr/>
      </dsp:nvSpPr>
      <dsp:spPr>
        <a:xfrm>
          <a:off x="1536734" y="2487900"/>
          <a:ext cx="1893735" cy="141363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6500" kern="1200" dirty="0"/>
        </a:p>
      </dsp:txBody>
      <dsp:txXfrm>
        <a:off x="1569857" y="2521023"/>
        <a:ext cx="1827489" cy="1380510"/>
      </dsp:txXfrm>
    </dsp:sp>
    <dsp:sp modelId="{76E9B950-8AB8-4DE5-8CDA-7F1963B7315D}">
      <dsp:nvSpPr>
        <dsp:cNvPr id="0" name=""/>
        <dsp:cNvSpPr/>
      </dsp:nvSpPr>
      <dsp:spPr>
        <a:xfrm>
          <a:off x="3718507" y="3918030"/>
          <a:ext cx="1893735" cy="6078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kern="1200" dirty="0" smtClean="0"/>
            <a:t>EUCALIPTO</a:t>
          </a:r>
          <a:endParaRPr lang="es-CO" sz="2100" kern="1200" dirty="0"/>
        </a:p>
      </dsp:txBody>
      <dsp:txXfrm>
        <a:off x="3718507" y="3918030"/>
        <a:ext cx="1333616" cy="607862"/>
      </dsp:txXfrm>
    </dsp:sp>
    <dsp:sp modelId="{F9C1E50E-8BEB-4C04-928C-1D747FB4227D}">
      <dsp:nvSpPr>
        <dsp:cNvPr id="0" name=""/>
        <dsp:cNvSpPr/>
      </dsp:nvSpPr>
      <dsp:spPr>
        <a:xfrm>
          <a:off x="5105694" y="4014584"/>
          <a:ext cx="662807" cy="662807"/>
        </a:xfrm>
        <a:prstGeom prst="ellipse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292977-738F-49FC-81BB-072E30B97BBD}">
      <dsp:nvSpPr>
        <dsp:cNvPr id="0" name=""/>
        <dsp:cNvSpPr/>
      </dsp:nvSpPr>
      <dsp:spPr>
        <a:xfrm>
          <a:off x="605407" y="5688"/>
          <a:ext cx="2066701" cy="154274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CD2E1B-E545-45D6-A1F9-385C6F46048A}">
      <dsp:nvSpPr>
        <dsp:cNvPr id="0" name=""/>
        <dsp:cNvSpPr/>
      </dsp:nvSpPr>
      <dsp:spPr>
        <a:xfrm>
          <a:off x="605407" y="1548437"/>
          <a:ext cx="2066701" cy="6633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/>
            <a:t>TOMILLO</a:t>
          </a:r>
          <a:endParaRPr lang="es-CO" sz="1900" kern="1200" dirty="0"/>
        </a:p>
      </dsp:txBody>
      <dsp:txXfrm>
        <a:off x="605407" y="1548437"/>
        <a:ext cx="1455423" cy="663381"/>
      </dsp:txXfrm>
    </dsp:sp>
    <dsp:sp modelId="{F6E11F24-2831-4911-92FF-8036B3029B69}">
      <dsp:nvSpPr>
        <dsp:cNvPr id="0" name=""/>
        <dsp:cNvSpPr/>
      </dsp:nvSpPr>
      <dsp:spPr>
        <a:xfrm>
          <a:off x="2119294" y="1653809"/>
          <a:ext cx="723345" cy="72334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5A9F1-64F6-4F8B-B5DC-CAE1C5300F5E}">
      <dsp:nvSpPr>
        <dsp:cNvPr id="0" name=""/>
        <dsp:cNvSpPr/>
      </dsp:nvSpPr>
      <dsp:spPr>
        <a:xfrm>
          <a:off x="3021843" y="5688"/>
          <a:ext cx="2066701" cy="154274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9D4B7-8865-45D2-B860-2F920C02159B}">
      <dsp:nvSpPr>
        <dsp:cNvPr id="0" name=""/>
        <dsp:cNvSpPr/>
      </dsp:nvSpPr>
      <dsp:spPr>
        <a:xfrm>
          <a:off x="3021843" y="1548437"/>
          <a:ext cx="2066701" cy="6633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/>
            <a:t>CRISANTEMO</a:t>
          </a:r>
          <a:endParaRPr lang="es-CO" sz="1900" kern="1200" dirty="0"/>
        </a:p>
      </dsp:txBody>
      <dsp:txXfrm>
        <a:off x="3021843" y="1548437"/>
        <a:ext cx="1455423" cy="663381"/>
      </dsp:txXfrm>
    </dsp:sp>
    <dsp:sp modelId="{7327EEC6-B3FD-47E3-B798-4FE7F59F2B7F}">
      <dsp:nvSpPr>
        <dsp:cNvPr id="0" name=""/>
        <dsp:cNvSpPr/>
      </dsp:nvSpPr>
      <dsp:spPr>
        <a:xfrm>
          <a:off x="4535730" y="1653809"/>
          <a:ext cx="723345" cy="72334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28CD40-8861-4A0C-A0E9-F7553B207FA2}">
      <dsp:nvSpPr>
        <dsp:cNvPr id="0" name=""/>
        <dsp:cNvSpPr/>
      </dsp:nvSpPr>
      <dsp:spPr>
        <a:xfrm>
          <a:off x="5438280" y="5688"/>
          <a:ext cx="2066701" cy="154274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8E70A9-5F94-48B0-AC8F-27B79D304E61}">
      <dsp:nvSpPr>
        <dsp:cNvPr id="0" name=""/>
        <dsp:cNvSpPr/>
      </dsp:nvSpPr>
      <dsp:spPr>
        <a:xfrm>
          <a:off x="5438280" y="1548437"/>
          <a:ext cx="2066701" cy="6633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/>
            <a:t>LAUREL</a:t>
          </a:r>
          <a:endParaRPr lang="es-CO" sz="1900" kern="1200" dirty="0"/>
        </a:p>
      </dsp:txBody>
      <dsp:txXfrm>
        <a:off x="5438280" y="1548437"/>
        <a:ext cx="1455423" cy="663381"/>
      </dsp:txXfrm>
    </dsp:sp>
    <dsp:sp modelId="{C256F45B-D265-438F-B24C-1FD262EED76B}">
      <dsp:nvSpPr>
        <dsp:cNvPr id="0" name=""/>
        <dsp:cNvSpPr/>
      </dsp:nvSpPr>
      <dsp:spPr>
        <a:xfrm>
          <a:off x="6952167" y="1653809"/>
          <a:ext cx="723345" cy="72334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76BEB9-7BC2-4AA8-91F4-819B5A793E7C}">
      <dsp:nvSpPr>
        <dsp:cNvPr id="0" name=""/>
        <dsp:cNvSpPr/>
      </dsp:nvSpPr>
      <dsp:spPr>
        <a:xfrm>
          <a:off x="3021843" y="2735413"/>
          <a:ext cx="2066701" cy="154274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7325B-AB8D-46AC-9755-0F28002735AB}">
      <dsp:nvSpPr>
        <dsp:cNvPr id="0" name=""/>
        <dsp:cNvSpPr/>
      </dsp:nvSpPr>
      <dsp:spPr>
        <a:xfrm>
          <a:off x="3021843" y="4278161"/>
          <a:ext cx="2066701" cy="6633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/>
            <a:t>CITRONELA</a:t>
          </a:r>
          <a:endParaRPr lang="es-CO" sz="1900" kern="1200" dirty="0"/>
        </a:p>
      </dsp:txBody>
      <dsp:txXfrm>
        <a:off x="3021843" y="4278161"/>
        <a:ext cx="1455423" cy="663381"/>
      </dsp:txXfrm>
    </dsp:sp>
    <dsp:sp modelId="{FCDEF2FA-4816-4CE4-AE8E-223D171001B1}">
      <dsp:nvSpPr>
        <dsp:cNvPr id="0" name=""/>
        <dsp:cNvSpPr/>
      </dsp:nvSpPr>
      <dsp:spPr>
        <a:xfrm>
          <a:off x="4535730" y="4383533"/>
          <a:ext cx="723345" cy="72334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C760D-5F78-47F0-B299-87E3B9A1640F}">
      <dsp:nvSpPr>
        <dsp:cNvPr id="0" name=""/>
        <dsp:cNvSpPr/>
      </dsp:nvSpPr>
      <dsp:spPr>
        <a:xfrm rot="10800000">
          <a:off x="2448267" y="1512168"/>
          <a:ext cx="1954870" cy="44126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ALBAHACA</a:t>
          </a:r>
          <a:endParaRPr lang="es-CO" sz="20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10800000">
        <a:off x="2558584" y="1512168"/>
        <a:ext cx="1844553" cy="441269"/>
      </dsp:txXfrm>
    </dsp:sp>
    <dsp:sp modelId="{2F5692DB-953F-470E-B637-B027156C9AA4}">
      <dsp:nvSpPr>
        <dsp:cNvPr id="0" name=""/>
        <dsp:cNvSpPr/>
      </dsp:nvSpPr>
      <dsp:spPr>
        <a:xfrm>
          <a:off x="1031759" y="1212325"/>
          <a:ext cx="1415980" cy="11045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A1C24-3231-4F8D-8E05-0FA2C175E12A}">
      <dsp:nvSpPr>
        <dsp:cNvPr id="0" name=""/>
        <dsp:cNvSpPr/>
      </dsp:nvSpPr>
      <dsp:spPr>
        <a:xfrm rot="10800000">
          <a:off x="6048676" y="1584175"/>
          <a:ext cx="1698932" cy="376800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2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LIMONCILLO</a:t>
          </a:r>
          <a:endParaRPr lang="es-CO" sz="5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10800000">
        <a:off x="6142876" y="1584175"/>
        <a:ext cx="1604732" cy="376800"/>
      </dsp:txXfrm>
    </dsp:sp>
    <dsp:sp modelId="{46104079-78DC-4FC6-A09D-2BAD1CFD7EA4}">
      <dsp:nvSpPr>
        <dsp:cNvPr id="0" name=""/>
        <dsp:cNvSpPr/>
      </dsp:nvSpPr>
      <dsp:spPr>
        <a:xfrm>
          <a:off x="4536503" y="1296144"/>
          <a:ext cx="1527295" cy="99019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8CCBC-D8AA-45E3-96C7-DD62D28D6A25}">
      <dsp:nvSpPr>
        <dsp:cNvPr id="0" name=""/>
        <dsp:cNvSpPr/>
      </dsp:nvSpPr>
      <dsp:spPr>
        <a:xfrm rot="10800000">
          <a:off x="2448262" y="3384376"/>
          <a:ext cx="1894764" cy="346099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RUDA</a:t>
          </a:r>
          <a:endParaRPr lang="es-CO" sz="5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10800000">
        <a:off x="2534787" y="3384376"/>
        <a:ext cx="1808239" cy="346099"/>
      </dsp:txXfrm>
    </dsp:sp>
    <dsp:sp modelId="{0893ADEC-18A9-4DFF-9446-96152AD9603C}">
      <dsp:nvSpPr>
        <dsp:cNvPr id="0" name=""/>
        <dsp:cNvSpPr/>
      </dsp:nvSpPr>
      <dsp:spPr>
        <a:xfrm>
          <a:off x="1152128" y="3096344"/>
          <a:ext cx="1302990" cy="97936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4026E-42C2-4336-8FF9-7ED64B35AEBE}">
      <dsp:nvSpPr>
        <dsp:cNvPr id="0" name=""/>
        <dsp:cNvSpPr/>
      </dsp:nvSpPr>
      <dsp:spPr>
        <a:xfrm rot="10800000">
          <a:off x="6120662" y="3312368"/>
          <a:ext cx="1531889" cy="40556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2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EUCALIPTO</a:t>
          </a:r>
          <a:endParaRPr lang="es-CO" sz="16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10800000">
        <a:off x="6222052" y="3312368"/>
        <a:ext cx="1430499" cy="405561"/>
      </dsp:txXfrm>
    </dsp:sp>
    <dsp:sp modelId="{32D0C372-0003-4D73-8049-529BCC2319A2}">
      <dsp:nvSpPr>
        <dsp:cNvPr id="0" name=""/>
        <dsp:cNvSpPr/>
      </dsp:nvSpPr>
      <dsp:spPr>
        <a:xfrm>
          <a:off x="4752528" y="2952328"/>
          <a:ext cx="1262623" cy="117596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5564DD-3A6F-42EC-B1AE-B5B620163E70}">
      <dsp:nvSpPr>
        <dsp:cNvPr id="0" name=""/>
        <dsp:cNvSpPr/>
      </dsp:nvSpPr>
      <dsp:spPr>
        <a:xfrm rot="10800000">
          <a:off x="2664272" y="5040560"/>
          <a:ext cx="1581594" cy="414153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2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HIERBABUENA</a:t>
          </a:r>
          <a:endParaRPr lang="es-CO" sz="5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10800000">
        <a:off x="2767810" y="5040560"/>
        <a:ext cx="1478056" cy="414153"/>
      </dsp:txXfrm>
    </dsp:sp>
    <dsp:sp modelId="{EFE9DEB7-4306-460C-8F3C-3997D6D0BDA7}">
      <dsp:nvSpPr>
        <dsp:cNvPr id="0" name=""/>
        <dsp:cNvSpPr/>
      </dsp:nvSpPr>
      <dsp:spPr>
        <a:xfrm>
          <a:off x="1368153" y="4752528"/>
          <a:ext cx="1306129" cy="1026208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95970-CCCC-42A0-8BB3-ABD8F2B9DFEB}">
      <dsp:nvSpPr>
        <dsp:cNvPr id="0" name=""/>
        <dsp:cNvSpPr/>
      </dsp:nvSpPr>
      <dsp:spPr>
        <a:xfrm rot="10800000">
          <a:off x="6192667" y="5040560"/>
          <a:ext cx="1766451" cy="413757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2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OREGANO</a:t>
          </a:r>
          <a:endParaRPr lang="es-CO" sz="16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10800000">
        <a:off x="6296106" y="5040560"/>
        <a:ext cx="1663012" cy="413757"/>
      </dsp:txXfrm>
    </dsp:sp>
    <dsp:sp modelId="{D4EC62DA-8DB2-4CD9-B423-1671C93BC4F7}">
      <dsp:nvSpPr>
        <dsp:cNvPr id="0" name=""/>
        <dsp:cNvSpPr/>
      </dsp:nvSpPr>
      <dsp:spPr>
        <a:xfrm>
          <a:off x="4680519" y="4680520"/>
          <a:ext cx="1495365" cy="1190266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6AF67-19EB-4880-9726-1203ADE48E7C}">
      <dsp:nvSpPr>
        <dsp:cNvPr id="0" name=""/>
        <dsp:cNvSpPr/>
      </dsp:nvSpPr>
      <dsp:spPr>
        <a:xfrm>
          <a:off x="41843" y="419360"/>
          <a:ext cx="3514786" cy="262371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6F0C-8A4B-4A02-9D2D-E921FE262244}">
      <dsp:nvSpPr>
        <dsp:cNvPr id="0" name=""/>
        <dsp:cNvSpPr/>
      </dsp:nvSpPr>
      <dsp:spPr>
        <a:xfrm>
          <a:off x="3251" y="2875419"/>
          <a:ext cx="3514786" cy="11281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LOCIÓN</a:t>
          </a:r>
          <a:r>
            <a:rPr lang="es-CO" sz="2500" kern="1200" dirty="0" smtClean="0"/>
            <a:t>, </a:t>
          </a:r>
          <a:r>
            <a:rPr lang="es-CO" sz="1200" kern="1200" dirty="0" smtClean="0"/>
            <a:t>GEL</a:t>
          </a:r>
          <a:r>
            <a:rPr lang="es-CO" sz="2500" kern="1200" dirty="0" smtClean="0"/>
            <a:t> </a:t>
          </a:r>
          <a:r>
            <a:rPr lang="es-CO" sz="1200" kern="1200" dirty="0" smtClean="0"/>
            <a:t>Y AMBIENTADOR</a:t>
          </a:r>
          <a:endParaRPr lang="es-CO" sz="1200" kern="1200" dirty="0"/>
        </a:p>
      </dsp:txBody>
      <dsp:txXfrm>
        <a:off x="3251" y="2875419"/>
        <a:ext cx="2475201" cy="1128197"/>
      </dsp:txXfrm>
    </dsp:sp>
    <dsp:sp modelId="{7E92A017-4D25-4530-A196-017DD7BEEE66}">
      <dsp:nvSpPr>
        <dsp:cNvPr id="0" name=""/>
        <dsp:cNvSpPr/>
      </dsp:nvSpPr>
      <dsp:spPr>
        <a:xfrm>
          <a:off x="2577880" y="3054623"/>
          <a:ext cx="1230175" cy="1230175"/>
        </a:xfrm>
        <a:prstGeom prst="ellipse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12775-2928-41AF-9208-42D23E3BEFD5}">
      <dsp:nvSpPr>
        <dsp:cNvPr id="0" name=""/>
        <dsp:cNvSpPr/>
      </dsp:nvSpPr>
      <dsp:spPr>
        <a:xfrm>
          <a:off x="4112824" y="251705"/>
          <a:ext cx="3514786" cy="262371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E7FF36-A1F4-4EDC-ACBC-A42FD1FD078B}">
      <dsp:nvSpPr>
        <dsp:cNvPr id="0" name=""/>
        <dsp:cNvSpPr/>
      </dsp:nvSpPr>
      <dsp:spPr>
        <a:xfrm>
          <a:off x="4112824" y="2875419"/>
          <a:ext cx="3514786" cy="11281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LOCIÓN, GEL Y AMBIENTADOR REPELENTE</a:t>
          </a:r>
          <a:endParaRPr lang="es-CO" sz="1200" kern="1200" dirty="0"/>
        </a:p>
      </dsp:txBody>
      <dsp:txXfrm>
        <a:off x="4112824" y="2875419"/>
        <a:ext cx="2475201" cy="1128197"/>
      </dsp:txXfrm>
    </dsp:sp>
    <dsp:sp modelId="{3A0D36B6-4DC4-4D5D-B1B2-8BEDAB7685ED}">
      <dsp:nvSpPr>
        <dsp:cNvPr id="0" name=""/>
        <dsp:cNvSpPr/>
      </dsp:nvSpPr>
      <dsp:spPr>
        <a:xfrm>
          <a:off x="6687453" y="3054623"/>
          <a:ext cx="1230175" cy="1230175"/>
        </a:xfrm>
        <a:prstGeom prst="ellipse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2247-994E-43A1-B07F-B62488A70561}" type="datetimeFigureOut">
              <a:rPr lang="es-CO" smtClean="0"/>
              <a:pPr/>
              <a:t>26/03/2017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5D4B-B1EC-4456-9032-DF434A1574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  <p:transition>
    <p:zoom dir="in"/>
    <p:sndAc>
      <p:stSnd>
        <p:snd r:embed="rId1" name="camer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2247-994E-43A1-B07F-B62488A70561}" type="datetimeFigureOut">
              <a:rPr lang="es-CO" smtClean="0"/>
              <a:pPr/>
              <a:t>26/03/2017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5D4B-B1EC-4456-9032-DF434A1574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  <p:transition>
    <p:zoom dir="in"/>
    <p:sndAc>
      <p:stSnd>
        <p:snd r:embed="rId1" name="camera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2247-994E-43A1-B07F-B62488A70561}" type="datetimeFigureOut">
              <a:rPr lang="es-CO" smtClean="0"/>
              <a:pPr/>
              <a:t>26/03/2017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5D4B-B1EC-4456-9032-DF434A1574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  <p:transition>
    <p:zoom dir="in"/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2247-994E-43A1-B07F-B62488A70561}" type="datetimeFigureOut">
              <a:rPr lang="es-CO" smtClean="0"/>
              <a:pPr/>
              <a:t>26/03/2017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5D4B-B1EC-4456-9032-DF434A1574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  <p:transition>
    <p:zoom dir="in"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2247-994E-43A1-B07F-B62488A70561}" type="datetimeFigureOut">
              <a:rPr lang="es-CO" smtClean="0"/>
              <a:pPr/>
              <a:t>26/03/2017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5D4B-B1EC-4456-9032-DF434A1574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  <p:transition>
    <p:zoom dir="in"/>
    <p:sndAc>
      <p:stSnd>
        <p:snd r:embed="rId1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2247-994E-43A1-B07F-B62488A70561}" type="datetimeFigureOut">
              <a:rPr lang="es-CO" smtClean="0"/>
              <a:pPr/>
              <a:t>26/03/2017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5D4B-B1EC-4456-9032-DF434A1574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  <p:transition>
    <p:zoom dir="in"/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2247-994E-43A1-B07F-B62488A70561}" type="datetimeFigureOut">
              <a:rPr lang="es-CO" smtClean="0"/>
              <a:pPr/>
              <a:t>26/03/2017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5D4B-B1EC-4456-9032-DF434A1574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  <p:transition>
    <p:zoom dir="in"/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2247-994E-43A1-B07F-B62488A70561}" type="datetimeFigureOut">
              <a:rPr lang="es-CO" smtClean="0"/>
              <a:pPr/>
              <a:t>26/03/2017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5D4B-B1EC-4456-9032-DF434A1574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  <p:transition>
    <p:zoom dir="in"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2247-994E-43A1-B07F-B62488A70561}" type="datetimeFigureOut">
              <a:rPr lang="es-CO" smtClean="0"/>
              <a:pPr/>
              <a:t>26/03/2017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5D4B-B1EC-4456-9032-DF434A1574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  <p:transition>
    <p:zoom dir="in"/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2247-994E-43A1-B07F-B62488A70561}" type="datetimeFigureOut">
              <a:rPr lang="es-CO" smtClean="0"/>
              <a:pPr/>
              <a:t>26/03/2017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5D4B-B1EC-4456-9032-DF434A1574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  <p:transition>
    <p:zoom dir="in"/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2247-994E-43A1-B07F-B62488A70561}" type="datetimeFigureOut">
              <a:rPr lang="es-CO" smtClean="0"/>
              <a:pPr/>
              <a:t>26/03/2017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5D4B-B1EC-4456-9032-DF434A1574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  <p:transition>
    <p:zoom dir="in"/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A2247-994E-43A1-B07F-B62488A70561}" type="datetimeFigureOut">
              <a:rPr lang="es-CO" smtClean="0"/>
              <a:pPr/>
              <a:t>26/03/2017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A5D4B-B1EC-4456-9032-DF434A1574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 dir="in"/>
    <p:sndAc>
      <p:stSnd>
        <p:snd r:embed="rId13" name="camera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lix\Desktop\repelente mosqui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11560" y="1484784"/>
            <a:ext cx="5614392" cy="3744416"/>
          </a:xfrm>
          <a:effectLst>
            <a:glow rad="101600">
              <a:schemeClr val="tx1"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EXTRACTOS DE PLANTAS AROMÁTICAS CON ACCIÓN REPELENTE PARA CONTROLAR EL MOSQUITO AEDES AEGYPTIS VECTOR RESPONSABLE DE LA PROPAGACIÓN DEL VIRUS DEL DENGUE, CHIKUNGUNYA Y ZIKA EN LA COMUNIDAD DE LA INSTITUCIÓN EDUCATIVA JENARO DIAZ JORDAN DEL MUNICIPIO DE GARZÓN</a:t>
            </a:r>
            <a:endParaRPr lang="es-CO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10 Diagrama"/>
          <p:cNvGraphicFramePr/>
          <p:nvPr/>
        </p:nvGraphicFramePr>
        <p:xfrm>
          <a:off x="1043608" y="1484784"/>
          <a:ext cx="727280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1 Título"/>
          <p:cNvSpPr txBox="1">
            <a:spLocks/>
          </p:cNvSpPr>
          <p:nvPr/>
        </p:nvSpPr>
        <p:spPr>
          <a:xfrm>
            <a:off x="395536" y="188640"/>
            <a:ext cx="8363272" cy="12821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PLANTAS MEDICINALES CON ACTIVIDAD REPELENTE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zoom dir="in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9 Diagrama"/>
          <p:cNvGraphicFramePr/>
          <p:nvPr/>
        </p:nvGraphicFramePr>
        <p:xfrm>
          <a:off x="467544" y="1412776"/>
          <a:ext cx="828092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1 Título"/>
          <p:cNvSpPr txBox="1">
            <a:spLocks/>
          </p:cNvSpPr>
          <p:nvPr/>
        </p:nvSpPr>
        <p:spPr>
          <a:xfrm>
            <a:off x="395536" y="188640"/>
            <a:ext cx="8363272" cy="12821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PLANTAS MEDICINALES CON ACTIVIDAD REPELENTE O INSECTICIDA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zoom dir="in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395536" y="188640"/>
            <a:ext cx="8363272" cy="1282154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FASE 3: ESCOGENCIA DE PLANTAS MEDICINALES CON ACTIVIDAD REPELENTE PARA ELABORAR EXTRACTOS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9 Diagrama"/>
          <p:cNvGraphicFramePr/>
          <p:nvPr/>
        </p:nvGraphicFramePr>
        <p:xfrm>
          <a:off x="179512" y="260648"/>
          <a:ext cx="8640960" cy="659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zoom dir="in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C:\Users\Felix\Desktop\FOTOS PROYECTO ONDAS\20160929_1022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2952328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3 Imagen" descr="C:\Users\Felix\Desktop\FOTOS PROYECTO ONDAS\20160929_102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556792"/>
            <a:ext cx="3024336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4 Imagen" descr="C:\Users\Felix\Desktop\FOTOS PROYECTO ONDAS\20160929_1056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005064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5 Imagen" descr="C:\Users\Felix\Desktop\FOTOS PROYECTO ONDAS\20160929_1054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005064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95536" y="188640"/>
            <a:ext cx="8363272" cy="12821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FASE 4: ELABORACIÓN DE LOS EXTRACTOS HIDROALCOHOLICOS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zoom dir="in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3" cstate="print"/>
          <a:srcRect l="32100" t="16425" r="19620" b="19456"/>
          <a:stretch>
            <a:fillRect/>
          </a:stretch>
        </p:blipFill>
        <p:spPr bwMode="auto">
          <a:xfrm>
            <a:off x="683568" y="1916832"/>
            <a:ext cx="331236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/>
          <p:cNvPicPr/>
          <p:nvPr/>
        </p:nvPicPr>
        <p:blipFill>
          <a:blip r:embed="rId4" cstate="print"/>
          <a:srcRect l="32100" t="17057" r="19620" b="20087"/>
          <a:stretch>
            <a:fillRect/>
          </a:stretch>
        </p:blipFill>
        <p:spPr bwMode="auto">
          <a:xfrm>
            <a:off x="4932040" y="1988840"/>
            <a:ext cx="302433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395536" y="188640"/>
            <a:ext cx="7632848" cy="12821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FASE 5: ELABORACIÓN DE GELES REPELENTES DE MOSQUITOS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C:\Users\Felix\Desktop\control mosqui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188640"/>
            <a:ext cx="1340767" cy="1340767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835696" y="260648"/>
            <a:ext cx="51845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ELABORACIÓN DE PRODUCTOS REPELENTES DE MOSQUITOS</a:t>
            </a:r>
            <a:endParaRPr lang="es-CO" dirty="0"/>
          </a:p>
        </p:txBody>
      </p:sp>
      <p:pic>
        <p:nvPicPr>
          <p:cNvPr id="5" name="Picture 2" descr="C:\Users\Felix\Desktop\control mosqui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88640"/>
            <a:ext cx="1340767" cy="1340767"/>
          </a:xfrm>
          <a:prstGeom prst="rect">
            <a:avLst/>
          </a:prstGeom>
          <a:noFill/>
        </p:spPr>
      </p:pic>
      <p:graphicFrame>
        <p:nvGraphicFramePr>
          <p:cNvPr id="6" name="5 Diagrama"/>
          <p:cNvGraphicFramePr/>
          <p:nvPr/>
        </p:nvGraphicFramePr>
        <p:xfrm>
          <a:off x="323528" y="1340768"/>
          <a:ext cx="792088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zoom dir="in"/>
    <p:sndAc>
      <p:stSnd>
        <p:snd r:embed="rId2" name="camera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3" cstate="print"/>
          <a:srcRect l="32055" t="15461" r="19797" b="20488"/>
          <a:stretch>
            <a:fillRect/>
          </a:stretch>
        </p:blipFill>
        <p:spPr bwMode="auto">
          <a:xfrm>
            <a:off x="2267744" y="2060848"/>
            <a:ext cx="439248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755576" y="548680"/>
            <a:ext cx="7632848" cy="12821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FASE 6: EVALUACIÓN DE LA ACCIÓN REPELENTE DE LOS EXTRACTOS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zoom dir="in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lix\Desktop\repelente mosqui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5614392" cy="3960440"/>
          </a:xfrm>
          <a:effectLst>
            <a:glow rad="101600">
              <a:schemeClr val="tx1"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PROYECTO DE INVESTIGACIÓN</a:t>
            </a:r>
            <a:b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ONDAS HUILA</a:t>
            </a:r>
            <a:b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PRESENTADO POR:</a:t>
            </a:r>
            <a:b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FELIX ANTONIO ECHEVERRI MEDINA</a:t>
            </a:r>
            <a:b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LUIS MONTEALEGRE ORTIZ</a:t>
            </a:r>
            <a:b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CO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GRUPO JENARISTAS 2016</a:t>
            </a:r>
            <a:endParaRPr lang="es-CO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6" name="Picture 2" descr="C:\Users\Felix\Desktop\ONDAS HUI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88640"/>
            <a:ext cx="2505075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 dir="in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8006"/>
            <a:ext cx="1368152" cy="1099994"/>
          </a:xfrm>
          <a:prstGeom prst="rect">
            <a:avLst/>
          </a:prstGeom>
          <a:noFill/>
        </p:spPr>
      </p:pic>
      <p:pic>
        <p:nvPicPr>
          <p:cNvPr id="5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758006"/>
            <a:ext cx="1368152" cy="1099994"/>
          </a:xfrm>
          <a:prstGeom prst="rect">
            <a:avLst/>
          </a:prstGeom>
          <a:noFill/>
        </p:spPr>
      </p:pic>
      <p:pic>
        <p:nvPicPr>
          <p:cNvPr id="6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5758006"/>
            <a:ext cx="1368152" cy="1099994"/>
          </a:xfrm>
          <a:prstGeom prst="rect">
            <a:avLst/>
          </a:prstGeom>
          <a:noFill/>
        </p:spPr>
      </p:pic>
      <p:pic>
        <p:nvPicPr>
          <p:cNvPr id="7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5758006"/>
            <a:ext cx="1368152" cy="1099994"/>
          </a:xfrm>
          <a:prstGeom prst="rect">
            <a:avLst/>
          </a:prstGeom>
          <a:noFill/>
        </p:spPr>
      </p:pic>
      <p:pic>
        <p:nvPicPr>
          <p:cNvPr id="8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5758006"/>
            <a:ext cx="1368152" cy="1099994"/>
          </a:xfrm>
          <a:prstGeom prst="rect">
            <a:avLst/>
          </a:prstGeom>
          <a:noFill/>
        </p:spPr>
      </p:pic>
      <p:pic>
        <p:nvPicPr>
          <p:cNvPr id="9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5758006"/>
            <a:ext cx="1368152" cy="1099994"/>
          </a:xfrm>
          <a:prstGeom prst="rect">
            <a:avLst/>
          </a:prstGeom>
          <a:noFill/>
        </p:spPr>
      </p:pic>
      <p:pic>
        <p:nvPicPr>
          <p:cNvPr id="10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5848" y="5758006"/>
            <a:ext cx="1368152" cy="1099994"/>
          </a:xfrm>
          <a:prstGeom prst="rect">
            <a:avLst/>
          </a:prstGeom>
          <a:noFill/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395536" y="1124744"/>
            <a:ext cx="8229600" cy="4669979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MOLESTIAS CAUSADAS POR LAS PICADURA DE MOSQUITOS.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CO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 ENFERMEDADES TRANSMITIDAS POR  MOSQUITOS QUE PONEN EN RIESGO LA SALUD DE LAS PERSONAS.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CO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GRAN AFECTACIÓN A LA SALUD Y DECESOS PRODUCIDOS EN LA POBLACIÓN </a:t>
            </a:r>
            <a:r>
              <a:rPr lang="es-CO" sz="1400" noProof="0" dirty="0" smtClean="0"/>
              <a:t>COLOMBIANA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 LA ACELERADA EXPANSIÓN EN LOS ULTIMOS AÑOS, DEL VIRUS DEL DENGUE, CHIKUNGUNYA Y ZIKA TRANSMITIDOS POR EL VECTOR TRANSMISOR DEL VIRUS, EL MOSQUITO AEDES AEGYPTIS.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CO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NO EXISTENCIA DE MEDICAMENTOS O VACUNAS QUE EVITEN O COMBATAN EFICAZMENTE LOS VIRUS TRANSMITIDOS POR EL MOSQUITO AEDES AEGIPTIS.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CO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LOS RIESGOS DE LA POBLACIÓN QUE HABITA ZONAS TROPICALES  Y ZONAS POR DEBAJO DE LOS 2200 MSN DONDE HABITA EL ZANCUDO.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CO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REPORTE DE UN ELEVADO NUMERO DE CASOS DE POBLACIÓN AFECTADA EN COLOMBIA, EN EL HUILA Y EN LA POBLACIÓN DE GARZÓN A PRINCIPIOS DEL AÑO 2016 POR EL VIRUS DEL ZIKA.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CO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DESINFORMACIÓN DE LA POBLACIÓN SOBRE LOS METODOS DE PREVENSIÓN Y CONTROL DEL VIRUS DEL ZIKA.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457200" y="274638"/>
            <a:ext cx="8291264" cy="92211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IDEAS GENERADORAS DEL PROYECTO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zoom dir="in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620688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es-CO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INTRODUCCIÓN</a:t>
            </a:r>
            <a:r>
              <a:rPr lang="es-CO" sz="2400" dirty="0" smtClean="0"/>
              <a:t/>
            </a:r>
            <a:br>
              <a:rPr lang="es-CO" sz="2400" dirty="0" smtClean="0"/>
            </a:br>
            <a:endParaRPr lang="es-CO" sz="2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251520" y="1340768"/>
            <a:ext cx="817341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/>
              <a:t>Con la puesta en práctica del presente proyecto de investigación pretendemos </a:t>
            </a:r>
          </a:p>
          <a:p>
            <a:pPr algn="just">
              <a:buFont typeface="Arial" pitchFamily="34" charset="0"/>
              <a:buChar char="•"/>
            </a:pPr>
            <a:r>
              <a:rPr lang="es-CO" dirty="0" smtClean="0"/>
              <a:t>Ampliar el conocimiento sobre un problema de salud pública como lo son las enfermedades producidas por virus, específicamente los virus del Dengue, </a:t>
            </a:r>
            <a:r>
              <a:rPr lang="es-CO" dirty="0" err="1" smtClean="0"/>
              <a:t>Chikungunya</a:t>
            </a:r>
            <a:r>
              <a:rPr lang="es-CO" dirty="0" smtClean="0"/>
              <a:t> y Zika ,transmitidos por la picadura del mosquito </a:t>
            </a:r>
            <a:r>
              <a:rPr lang="es-CO" dirty="0" err="1" smtClean="0"/>
              <a:t>Aedes</a:t>
            </a:r>
            <a:r>
              <a:rPr lang="es-CO" dirty="0" smtClean="0"/>
              <a:t> </a:t>
            </a:r>
            <a:r>
              <a:rPr lang="es-CO" dirty="0" err="1" smtClean="0"/>
              <a:t>aegyptis</a:t>
            </a:r>
            <a:r>
              <a:rPr lang="es-CO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endParaRPr lang="es-CO" dirty="0" smtClean="0"/>
          </a:p>
          <a:p>
            <a:pPr algn="just">
              <a:buFont typeface="Arial" pitchFamily="34" charset="0"/>
              <a:buChar char="•"/>
            </a:pPr>
            <a:r>
              <a:rPr lang="es-CO" dirty="0" smtClean="0"/>
              <a:t>Rescatar conocimientos tradicionales sobre uso de plantas medicinales y aplicarlos a la solución de una problemática actual.</a:t>
            </a:r>
          </a:p>
          <a:p>
            <a:pPr algn="just">
              <a:buFont typeface="Arial" pitchFamily="34" charset="0"/>
              <a:buChar char="•"/>
            </a:pPr>
            <a:endParaRPr lang="es-CO" dirty="0" smtClean="0"/>
          </a:p>
          <a:p>
            <a:pPr algn="just">
              <a:buFont typeface="Arial" pitchFamily="34" charset="0"/>
              <a:buChar char="•"/>
            </a:pPr>
            <a:r>
              <a:rPr lang="es-CO" dirty="0" smtClean="0"/>
              <a:t>Sustituir los repelentes e insecticidas sintéticos que se usan comúnmente por    otros de origen natural por ser estos no perjudiciales para la salud humana y presentar ventajas medioambientales. </a:t>
            </a:r>
          </a:p>
          <a:p>
            <a:pPr algn="just">
              <a:buFont typeface="Arial" pitchFamily="34" charset="0"/>
              <a:buChar char="•"/>
            </a:pPr>
            <a:endParaRPr lang="es-CO" dirty="0" smtClean="0"/>
          </a:p>
          <a:p>
            <a:pPr algn="just">
              <a:buFont typeface="Arial" pitchFamily="34" charset="0"/>
              <a:buChar char="•"/>
            </a:pPr>
            <a:r>
              <a:rPr lang="es-CO" dirty="0" smtClean="0"/>
              <a:t> La elaboración y valoración de extractos vegetales se convierta en una alternativa viable para un control más natural de los insectos transmisores de virus.</a:t>
            </a:r>
          </a:p>
          <a:p>
            <a:pPr algn="just">
              <a:buFont typeface="Arial" pitchFamily="34" charset="0"/>
              <a:buChar char="•"/>
            </a:pPr>
            <a:endParaRPr lang="es-CO" dirty="0" smtClean="0"/>
          </a:p>
          <a:p>
            <a:pPr algn="just">
              <a:buFont typeface="Arial" pitchFamily="34" charset="0"/>
              <a:buChar char="•"/>
            </a:pPr>
            <a:r>
              <a:rPr lang="es-CO" dirty="0" smtClean="0"/>
              <a:t>Los resultados del proyecto se puedan extender a otros campos de aplicación como agricultura orgánica, productos medicinales, alimentos u otras diversas aplicaciones industriales.</a:t>
            </a:r>
          </a:p>
          <a:p>
            <a:endParaRPr lang="es-CO" dirty="0"/>
          </a:p>
        </p:txBody>
      </p:sp>
      <p:pic>
        <p:nvPicPr>
          <p:cNvPr id="4098" name="Picture 2" descr="C:\Users\Felix\Desktop\control mosqui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88640"/>
            <a:ext cx="1340767" cy="1340767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476672"/>
            <a:ext cx="6851104" cy="1143000"/>
          </a:xfrm>
        </p:spPr>
        <p:txBody>
          <a:bodyPr>
            <a:normAutofit fontScale="90000"/>
          </a:bodyPr>
          <a:lstStyle/>
          <a:p>
            <a:pPr lvl="0"/>
            <a:r>
              <a:rPr lang="es-CO" sz="1800" dirty="0" smtClean="0">
                <a:solidFill>
                  <a:srgbClr val="FF0000"/>
                </a:solidFill>
              </a:rPr>
              <a:t/>
            </a:r>
            <a:br>
              <a:rPr lang="es-CO" sz="1800" dirty="0" smtClean="0">
                <a:solidFill>
                  <a:srgbClr val="FF0000"/>
                </a:solidFill>
              </a:rPr>
            </a:br>
            <a:r>
              <a:rPr lang="es-CO" sz="1800" dirty="0" smtClean="0">
                <a:solidFill>
                  <a:srgbClr val="FF0000"/>
                </a:solidFill>
              </a:rPr>
              <a:t> </a:t>
            </a:r>
            <a:r>
              <a:rPr lang="es-CO" sz="1800" b="1" dirty="0" smtClean="0"/>
              <a:t>OBJETIVO GENERAL</a:t>
            </a:r>
            <a:br>
              <a:rPr lang="es-CO" sz="1800" b="1" dirty="0" smtClean="0"/>
            </a:br>
            <a:r>
              <a:rPr lang="es-CO" sz="1800" dirty="0" smtClean="0"/>
              <a:t/>
            </a:r>
            <a:br>
              <a:rPr lang="es-CO" sz="1800" dirty="0" smtClean="0"/>
            </a:br>
            <a:r>
              <a:rPr lang="es-CO" sz="1800" b="1" dirty="0" smtClean="0"/>
              <a:t>Elaborar extractos de plantas que presenten actividad repelente o insecticida para controlar el vector transmisor del virus del Dengue, Chikunguña y </a:t>
            </a:r>
            <a:r>
              <a:rPr lang="es-CO" sz="1800" b="1" dirty="0" err="1" smtClean="0"/>
              <a:t>Zika</a:t>
            </a:r>
            <a:r>
              <a:rPr lang="es-CO" sz="1800" b="1" dirty="0" smtClean="0"/>
              <a:t>, el mosquito </a:t>
            </a:r>
            <a:r>
              <a:rPr lang="es-CO" sz="1800" b="1" dirty="0" err="1" smtClean="0"/>
              <a:t>Aedes</a:t>
            </a:r>
            <a:r>
              <a:rPr lang="es-CO" sz="1800" b="1" dirty="0" smtClean="0"/>
              <a:t>  </a:t>
            </a:r>
            <a:r>
              <a:rPr lang="es-CO" sz="1800" b="1" dirty="0" err="1" smtClean="0"/>
              <a:t>aegyptis</a:t>
            </a:r>
            <a:r>
              <a:rPr lang="es-CO" sz="1800" b="1" dirty="0" smtClean="0"/>
              <a:t>.</a:t>
            </a:r>
            <a:br>
              <a:rPr lang="es-CO" sz="1800" b="1" dirty="0" smtClean="0"/>
            </a:br>
            <a:r>
              <a:rPr lang="es-CO" sz="1800" b="1" dirty="0" smtClean="0"/>
              <a:t/>
            </a:r>
            <a:br>
              <a:rPr lang="es-CO" sz="1800" b="1" dirty="0" smtClean="0"/>
            </a:br>
            <a:endParaRPr lang="es-CO" sz="1800" b="1" dirty="0">
              <a:solidFill>
                <a:srgbClr val="FF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75656" y="1700808"/>
            <a:ext cx="71287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r>
              <a:rPr lang="es-CO" b="1" dirty="0" smtClean="0"/>
              <a:t>OBJETIVOS ESPECÍFICOS:</a:t>
            </a:r>
          </a:p>
          <a:p>
            <a:endParaRPr lang="es-CO" b="1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s-CO" dirty="0" smtClean="0"/>
              <a:t>Diseñar una campaña publicitaria   sobre el virus del Zika,  su transmisión  y control.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CO" dirty="0" smtClean="0"/>
              <a:t>Recopilar información sobre plantas o productos vegetales  que posean una actividad repelente, insecticida o larvicida de mosquitos u otras plagas perjudiciales para el hombre o sus cultivos.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CO" dirty="0" smtClean="0"/>
              <a:t>Aplicar técnicas de extracción para productos vegetales  recomendados  por su eficacia como repelentes o insecticidas de mosquitos u otras plagas perjudiciales.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CO" dirty="0" smtClean="0"/>
              <a:t>Realizar un  análisis comparativo sobre el uso de repelentes e insecticidas sintéticos Vs. Productos de origen natural.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CO" dirty="0" smtClean="0"/>
              <a:t>Elaborar productos comerciales  con efecto repelente e insecticidas a partir de los principios activos de los extractos  vegetales.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CO" dirty="0" smtClean="0"/>
              <a:t>Evaluar la efectividad de diferentes preparados de extractos vegetales que puedan controlar la población del mosquito </a:t>
            </a:r>
            <a:r>
              <a:rPr lang="es-CO" dirty="0" err="1" smtClean="0"/>
              <a:t>Aedes</a:t>
            </a:r>
            <a:r>
              <a:rPr lang="es-CO" dirty="0" smtClean="0"/>
              <a:t> </a:t>
            </a:r>
            <a:r>
              <a:rPr lang="es-CO" dirty="0" err="1" smtClean="0"/>
              <a:t>aegytis</a:t>
            </a:r>
            <a:r>
              <a:rPr lang="es-CO" dirty="0" smtClean="0"/>
              <a:t>.</a:t>
            </a:r>
          </a:p>
        </p:txBody>
      </p:sp>
      <p:pic>
        <p:nvPicPr>
          <p:cNvPr id="4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8006"/>
            <a:ext cx="1368152" cy="1099994"/>
          </a:xfrm>
          <a:prstGeom prst="rect">
            <a:avLst/>
          </a:prstGeom>
          <a:noFill/>
        </p:spPr>
      </p:pic>
      <p:pic>
        <p:nvPicPr>
          <p:cNvPr id="5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53136"/>
            <a:ext cx="1368152" cy="1099994"/>
          </a:xfrm>
          <a:prstGeom prst="rect">
            <a:avLst/>
          </a:prstGeom>
          <a:noFill/>
        </p:spPr>
      </p:pic>
      <p:pic>
        <p:nvPicPr>
          <p:cNvPr id="6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1368152" cy="1099994"/>
          </a:xfrm>
          <a:prstGeom prst="rect">
            <a:avLst/>
          </a:prstGeom>
          <a:noFill/>
        </p:spPr>
      </p:pic>
      <p:pic>
        <p:nvPicPr>
          <p:cNvPr id="7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88"/>
            <a:ext cx="1368152" cy="1172002"/>
          </a:xfrm>
          <a:prstGeom prst="rect">
            <a:avLst/>
          </a:prstGeom>
          <a:noFill/>
        </p:spPr>
      </p:pic>
      <p:pic>
        <p:nvPicPr>
          <p:cNvPr id="8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1368152" cy="1244010"/>
          </a:xfrm>
          <a:prstGeom prst="rect">
            <a:avLst/>
          </a:prstGeom>
          <a:noFill/>
        </p:spPr>
      </p:pic>
      <p:pic>
        <p:nvPicPr>
          <p:cNvPr id="9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68152" cy="1196752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>
          <a:blip r:embed="rId3" cstate="print"/>
          <a:srcRect l="32409" t="16096" r="19797" b="19834"/>
          <a:stretch>
            <a:fillRect/>
          </a:stretch>
        </p:blipFill>
        <p:spPr bwMode="auto">
          <a:xfrm>
            <a:off x="1259632" y="1700808"/>
            <a:ext cx="6696744" cy="4608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O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GRUPO DE INVESTIGACIÓN JENARISTAS 2016</a:t>
            </a:r>
            <a:endParaRPr lang="es-CO" dirty="0"/>
          </a:p>
        </p:txBody>
      </p:sp>
    </p:spTree>
  </p:cSld>
  <p:clrMapOvr>
    <a:masterClrMapping/>
  </p:clrMapOvr>
  <p:transition>
    <p:zoom dir="in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3" cstate="print"/>
          <a:srcRect l="32100" t="18004" r="19620" b="19141"/>
          <a:stretch>
            <a:fillRect/>
          </a:stretch>
        </p:blipFill>
        <p:spPr bwMode="auto">
          <a:xfrm>
            <a:off x="2339752" y="260648"/>
            <a:ext cx="2880320" cy="204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2 Imagen" descr="C:\Users\Felix\Pictures\2016-05-22 001\IMG_20160522_121807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 rot="-10800000">
            <a:off x="5508104" y="2492896"/>
            <a:ext cx="3024336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3 Imagen" descr="C:\Users\Felix\Pictures\2016-05-22 001\IMG_20160522_1218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0800000">
            <a:off x="2555776" y="4653136"/>
            <a:ext cx="2664296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4 Rectángulo"/>
          <p:cNvSpPr/>
          <p:nvPr/>
        </p:nvSpPr>
        <p:spPr>
          <a:xfrm>
            <a:off x="899592" y="2924944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dirty="0" smtClean="0"/>
              <a:t>FASE 1 DEL PROYECTO: DISEÑO DE PLEGLABLES SOBRE EL VIRUS DEL ZIKA</a:t>
            </a:r>
            <a:endParaRPr lang="es-CO" sz="2400" dirty="0"/>
          </a:p>
        </p:txBody>
      </p:sp>
    </p:spTree>
  </p:cSld>
  <p:clrMapOvr>
    <a:masterClrMapping/>
  </p:clrMapOvr>
  <p:transition>
    <p:zoom dir="in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8006"/>
            <a:ext cx="1368152" cy="1099994"/>
          </a:xfrm>
          <a:prstGeom prst="rect">
            <a:avLst/>
          </a:prstGeom>
          <a:noFill/>
        </p:spPr>
      </p:pic>
      <p:pic>
        <p:nvPicPr>
          <p:cNvPr id="5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758006"/>
            <a:ext cx="1368152" cy="1099994"/>
          </a:xfrm>
          <a:prstGeom prst="rect">
            <a:avLst/>
          </a:prstGeom>
          <a:noFill/>
        </p:spPr>
      </p:pic>
      <p:pic>
        <p:nvPicPr>
          <p:cNvPr id="6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5758006"/>
            <a:ext cx="1368152" cy="1099994"/>
          </a:xfrm>
          <a:prstGeom prst="rect">
            <a:avLst/>
          </a:prstGeom>
          <a:noFill/>
        </p:spPr>
      </p:pic>
      <p:pic>
        <p:nvPicPr>
          <p:cNvPr id="7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5758006"/>
            <a:ext cx="1368152" cy="1099994"/>
          </a:xfrm>
          <a:prstGeom prst="rect">
            <a:avLst/>
          </a:prstGeom>
          <a:noFill/>
        </p:spPr>
      </p:pic>
      <p:pic>
        <p:nvPicPr>
          <p:cNvPr id="8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5758006"/>
            <a:ext cx="1368152" cy="1099994"/>
          </a:xfrm>
          <a:prstGeom prst="rect">
            <a:avLst/>
          </a:prstGeom>
          <a:noFill/>
        </p:spPr>
      </p:pic>
      <p:pic>
        <p:nvPicPr>
          <p:cNvPr id="9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5758006"/>
            <a:ext cx="1368152" cy="1099994"/>
          </a:xfrm>
          <a:prstGeom prst="rect">
            <a:avLst/>
          </a:prstGeom>
          <a:noFill/>
        </p:spPr>
      </p:pic>
      <p:pic>
        <p:nvPicPr>
          <p:cNvPr id="10" name="Picture 2" descr="C:\Users\Felix\Desktop\mosquito z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5848" y="5758006"/>
            <a:ext cx="1368152" cy="1099994"/>
          </a:xfrm>
          <a:prstGeom prst="rect">
            <a:avLst/>
          </a:prstGeom>
          <a:noFill/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457200" y="274638"/>
            <a:ext cx="8363272" cy="1282154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FASE 2 DEL PROYECTO: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CONOCIMIENTO SOBRE</a:t>
            </a:r>
            <a:r>
              <a:rPr kumimoji="0" lang="es-CO" sz="3600" b="1" i="0" u="none" strike="noStrike" kern="1200" cap="none" spc="0" normalizeH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PLANTAS REPELENTES DE MOSQUITOS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 descr="C:\Users\Felix\Desktop\plantas repelent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988840"/>
            <a:ext cx="6408712" cy="380999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6837" t="21656" r="26121" b="8454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592</Words>
  <Application>Microsoft Office PowerPoint</Application>
  <PresentationFormat>Presentación en pantalla (4:3)</PresentationFormat>
  <Paragraphs>65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Tema de Office</vt:lpstr>
      <vt:lpstr>EXTRACTOS DE PLANTAS AROMÁTICAS CON ACCIÓN REPELENTE PARA CONTROLAR EL MOSQUITO AEDES AEGYPTIS VECTOR RESPONSABLE DE LA PROPAGACIÓN DEL VIRUS DEL DENGUE, CHIKUNGUNYA Y ZIKA EN LA COMUNIDAD DE LA INSTITUCIÓN EDUCATIVA JENARO DIAZ JORDAN DEL MUNICIPIO DE GARZÓN</vt:lpstr>
      <vt:lpstr>PROYECTO DE INVESTIGACIÓN  ONDAS HUILA    PRESENTADO POR:  FELIX ANTONIO ECHEVERRI MEDINA LUIS MONTEALEGRE ORTIZ GRUPO JENARISTAS 2016</vt:lpstr>
      <vt:lpstr>Presentación de PowerPoint</vt:lpstr>
      <vt:lpstr>INTRODUCCIÓN </vt:lpstr>
      <vt:lpstr>  OBJETIVO GENERAL  Elaborar extractos de plantas que presenten actividad repelente o insecticida para controlar el vector transmisor del virus del Dengue, Chikunguña y Zika, el mosquito Aedes  aegyptis.  </vt:lpstr>
      <vt:lpstr>GRUPO DE INVESTIGACIÓN JENARISTAS 2016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EXTRACTOS DE PLANTAS AROMÁTICAS CON ACCIÓN REPELENTE PARA CONTROLAR EL MOSQUITO AEDES AEGYPTIS VECTOR RESPONSABLE DE LA PROPAGACIÓN DEL VIRUS DEL DENGUE, CHIKUNGUNYA Y ZIKA EN LA COMUNIDAD DE LA INSTITUCIÓN EDUCATIVA JENARO DIAZ JORDAN DEL MUNICIPIO DE GARZÓN</dc:title>
  <dc:creator>Felix</dc:creator>
  <cp:lastModifiedBy>Usuario de Windows</cp:lastModifiedBy>
  <cp:revision>13</cp:revision>
  <dcterms:created xsi:type="dcterms:W3CDTF">2016-10-16T17:26:02Z</dcterms:created>
  <dcterms:modified xsi:type="dcterms:W3CDTF">2017-03-27T01:50:09Z</dcterms:modified>
</cp:coreProperties>
</file>