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8" r:id="rId2"/>
    <p:sldId id="256" r:id="rId3"/>
    <p:sldId id="284" r:id="rId4"/>
    <p:sldId id="279" r:id="rId5"/>
    <p:sldId id="260" r:id="rId6"/>
    <p:sldId id="281" r:id="rId7"/>
    <p:sldId id="282" r:id="rId8"/>
    <p:sldId id="275" r:id="rId9"/>
    <p:sldId id="273" r:id="rId10"/>
    <p:sldId id="283" r:id="rId11"/>
    <p:sldId id="276" r:id="rId12"/>
    <p:sldId id="27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>
        <p:scale>
          <a:sx n="60" d="100"/>
          <a:sy n="60" d="100"/>
        </p:scale>
        <p:origin x="1764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DA534-BDFD-43CB-B7F6-6688899D54FD}" type="datetimeFigureOut">
              <a:rPr lang="es-CO" smtClean="0"/>
              <a:t>7/08/2019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B1C89-74E1-4A01-ABE3-A64A0B4D7F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9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B1C89-74E1-4A01-ABE3-A64A0B4D7F64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859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B1C89-74E1-4A01-ABE3-A64A0B4D7F64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636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B1C89-74E1-4A01-ABE3-A64A0B4D7F6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138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13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58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9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15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96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12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95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1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6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91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96AA-CE24-4DD5-932A-9705D369AC79}" type="datetimeFigureOut">
              <a:rPr lang="es-ES" smtClean="0"/>
              <a:pPr/>
              <a:t>07/08/2019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CBE0-C107-4A91-8BA9-589D22A85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61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nz6L31_Ig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76464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Orientación Estudiantil</a:t>
            </a:r>
            <a:r>
              <a:rPr lang="es-ES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3690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79511" y="293747"/>
            <a:ext cx="8736905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LAS OPORTUNIDADES TIENEN FECHA DE CADUCIDAD, HAY QUE APROVECHARLAS CUANDO LLEGAN…</a:t>
            </a:r>
            <a:endParaRPr lang="es-CO" sz="2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76464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Orientación Estudiantil</a:t>
            </a:r>
            <a:r>
              <a:rPr lang="es-ES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43226" y="335962"/>
            <a:ext cx="732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YouTube - URL - </a:t>
            </a:r>
            <a:r>
              <a:rPr lang="es-CO" u="sng" dirty="0">
                <a:hlinkClick r:id="rId2"/>
              </a:rPr>
              <a:t>https://youtu.be/nz6L31_IgOs</a:t>
            </a:r>
            <a:endParaRPr lang="es-CO" sz="2400" b="1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45" t="4720" r="2405" b="7672"/>
          <a:stretch/>
        </p:blipFill>
        <p:spPr>
          <a:xfrm>
            <a:off x="851282" y="924624"/>
            <a:ext cx="5016862" cy="28235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851" t="3735" r="2405" b="6688"/>
          <a:stretch/>
        </p:blipFill>
        <p:spPr>
          <a:xfrm>
            <a:off x="3851920" y="4077072"/>
            <a:ext cx="475252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76464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Orientación Estudiantil</a:t>
            </a:r>
            <a:r>
              <a:rPr lang="es-ES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2028" y="324505"/>
            <a:ext cx="7848872" cy="61863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E.P.S. Esta inscrita en…</a:t>
            </a:r>
          </a:p>
          <a:p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ONDAS – Colciencias</a:t>
            </a:r>
          </a:p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2016 - 2017</a:t>
            </a:r>
          </a:p>
          <a:p>
            <a:endParaRPr lang="es-CO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*Diseña el Cambio – Fundación </a:t>
            </a:r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TERPEL – </a:t>
            </a:r>
          </a:p>
          <a:p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CO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*Premio Compartir al Maestro – 2017</a:t>
            </a:r>
          </a:p>
          <a:p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*7° Encuentro Dptal de Experiencias </a:t>
            </a:r>
          </a:p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Pedagógicas Significativas.</a:t>
            </a:r>
          </a:p>
          <a:p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59913"/>
            <a:ext cx="2042937" cy="15322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95" y="960324"/>
            <a:ext cx="2042937" cy="15322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297" t="3735" r="42252" b="6688"/>
          <a:stretch/>
        </p:blipFill>
        <p:spPr>
          <a:xfrm>
            <a:off x="5580112" y="2700400"/>
            <a:ext cx="1903820" cy="1698505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5"/>
          <a:srcRect l="6866" t="4347" r="5557" b="7708"/>
          <a:stretch/>
        </p:blipFill>
        <p:spPr>
          <a:xfrm>
            <a:off x="5440995" y="4567981"/>
            <a:ext cx="2448272" cy="156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76464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Orientación Estudiantil</a:t>
            </a:r>
            <a:r>
              <a:rPr lang="es-ES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pic>
        <p:nvPicPr>
          <p:cNvPr id="6" name="Picture 3" descr="ANd9GcTAQ33dbJ-JnWNgqO3fBqLvVXWwerLaaUkopCiW2W8c65bgoH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34869"/>
            <a:ext cx="2640386" cy="212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6" t="42888" r="27904" b="20905"/>
          <a:stretch/>
        </p:blipFill>
        <p:spPr bwMode="auto">
          <a:xfrm>
            <a:off x="4319972" y="1442154"/>
            <a:ext cx="2706639" cy="211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39552" y="33759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E.P.S. se proyecta para dinamizar…</a:t>
            </a:r>
          </a:p>
          <a:p>
            <a:endParaRPr lang="es-CO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95431" y="980489"/>
            <a:ext cx="18362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Murales… </a:t>
            </a:r>
            <a:endParaRPr lang="es-CO" sz="24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19972" y="980489"/>
            <a:ext cx="18362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Gorra… </a:t>
            </a:r>
            <a:endParaRPr lang="es-CO" sz="24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84541"/>
            <a:ext cx="2640386" cy="20408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115616" y="3975447"/>
            <a:ext cx="18362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STOP… </a:t>
            </a:r>
            <a:endParaRPr lang="es-CO" sz="24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3" name="Picture 3" descr="D:\Archivos ELOP - DOE\Bo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4492428"/>
            <a:ext cx="2628292" cy="203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4175956" y="3975447"/>
            <a:ext cx="327636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Parche Escolar…</a:t>
            </a:r>
            <a:r>
              <a:rPr lang="es-CO" sz="2400" b="1" dirty="0" smtClean="0">
                <a:latin typeface="Berlin Sans FB Demi" panose="020E0802020502020306" pitchFamily="34" charset="0"/>
              </a:rPr>
              <a:t> </a:t>
            </a:r>
            <a:endParaRPr lang="es-CO" sz="24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11760" y="5287583"/>
            <a:ext cx="4536504" cy="108012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Institución Educativa San Gerardo</a:t>
            </a:r>
            <a:b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Garzón Huila</a:t>
            </a:r>
            <a:r>
              <a:rPr lang="es-ES" sz="2000" b="1" dirty="0" smtClean="0">
                <a:solidFill>
                  <a:schemeClr val="bg1"/>
                </a:solidFill>
              </a:rPr>
              <a:t/>
            </a:r>
            <a:br>
              <a:rPr lang="es-ES" sz="2000" b="1" dirty="0" smtClean="0">
                <a:solidFill>
                  <a:schemeClr val="bg1"/>
                </a:solidFill>
              </a:rPr>
            </a:b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484784"/>
            <a:ext cx="554461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Experiencia Pedagógica Significativa…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2863212" cy="24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8024" y="1772816"/>
            <a:ext cx="3816424" cy="367240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endParaRPr lang="es-ES" dirty="0" smtClean="0"/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RESPETO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IGUALDAD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SOLIDARIDAD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TOLERANCIA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PAZ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HONESTIDAD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LIBERTAD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JUSTICIA</a:t>
            </a:r>
          </a:p>
          <a:p>
            <a:pPr marL="0" indent="0" algn="ctr">
              <a:buNone/>
            </a:pPr>
            <a:endParaRPr lang="es-ES" dirty="0">
              <a:latin typeface="Berlin Sans FB Demi" panose="020E0802020502020306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76464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Orientación Estudiantil</a:t>
            </a:r>
            <a:r>
              <a:rPr lang="es-ES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pic>
        <p:nvPicPr>
          <p:cNvPr id="5" name="Picture 3" descr="D:\Archivos ELOP - DOE\Bo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2" y="1700808"/>
            <a:ext cx="38822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87624" y="548680"/>
            <a:ext cx="662473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E.P.S resalta los valores…</a:t>
            </a:r>
            <a:endParaRPr lang="es-C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3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395536" y="4941168"/>
            <a:ext cx="8424862" cy="576064"/>
          </a:xfrm>
          <a:solidFill>
            <a:schemeClr val="tx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u="sng" dirty="0" smtClean="0"/>
              <a:t/>
            </a:r>
            <a:br>
              <a:rPr lang="es-ES" sz="3200" b="1" u="sng" dirty="0" smtClean="0"/>
            </a:br>
            <a:r>
              <a:rPr lang="es-ES" sz="3200" b="1" u="sng" dirty="0" smtClean="0">
                <a:latin typeface="Berlin Sans FB Demi" panose="020E0802020502020306" pitchFamily="34" charset="0"/>
              </a:rPr>
              <a:t/>
            </a:r>
            <a:br>
              <a:rPr lang="es-ES" sz="3200" b="1" u="sng" dirty="0" smtClean="0">
                <a:latin typeface="Berlin Sans FB Demi" panose="020E0802020502020306" pitchFamily="34" charset="0"/>
              </a:rPr>
            </a:br>
            <a:r>
              <a:rPr lang="es-ES" sz="3200" b="1" u="sng" dirty="0" smtClean="0">
                <a:latin typeface="Berlin Sans FB Demi" panose="020E0802020502020306" pitchFamily="34" charset="0"/>
              </a:rPr>
              <a:t/>
            </a:r>
            <a:br>
              <a:rPr lang="es-ES" sz="3200" b="1" u="sng" dirty="0" smtClean="0">
                <a:latin typeface="Berlin Sans FB Demi" panose="020E0802020502020306" pitchFamily="34" charset="0"/>
              </a:rPr>
            </a:br>
            <a:r>
              <a:rPr lang="es-ES" sz="3200" b="1" u="sng" dirty="0">
                <a:latin typeface="Berlin Sans FB Demi" panose="020E0802020502020306" pitchFamily="34" charset="0"/>
              </a:rPr>
              <a:t/>
            </a:r>
            <a:br>
              <a:rPr lang="es-ES" sz="3200" b="1" u="sng" dirty="0">
                <a:latin typeface="Berlin Sans FB Demi" panose="020E0802020502020306" pitchFamily="34" charset="0"/>
              </a:rPr>
            </a:br>
            <a:r>
              <a:rPr lang="es-ES" sz="3200" b="1" u="sng" dirty="0" smtClean="0">
                <a:latin typeface="Berlin Sans FB Demi" panose="020E0802020502020306" pitchFamily="34" charset="0"/>
              </a:rPr>
              <a:t/>
            </a:r>
            <a:br>
              <a:rPr lang="es-ES" sz="3200" b="1" u="sng" dirty="0" smtClean="0">
                <a:latin typeface="Berlin Sans FB Demi" panose="020E0802020502020306" pitchFamily="34" charset="0"/>
              </a:rPr>
            </a:br>
            <a:r>
              <a:rPr lang="es-ES" sz="3200" b="1" u="sng" dirty="0" smtClean="0">
                <a:latin typeface="Berlin Sans FB Demi" panose="020E0802020502020306" pitchFamily="34" charset="0"/>
              </a:rPr>
              <a:t/>
            </a:r>
            <a:br>
              <a:rPr lang="es-ES" sz="3200" b="1" u="sng" dirty="0" smtClean="0">
                <a:latin typeface="Berlin Sans FB Demi" panose="020E0802020502020306" pitchFamily="34" charset="0"/>
              </a:rPr>
            </a:br>
            <a:r>
              <a:rPr lang="es-ES" sz="3200" b="1" u="sng" dirty="0">
                <a:latin typeface="Berlin Sans FB Demi" panose="020E0802020502020306" pitchFamily="34" charset="0"/>
              </a:rPr>
              <a:t/>
            </a:r>
            <a:br>
              <a:rPr lang="es-ES" sz="3200" b="1" u="sng" dirty="0">
                <a:latin typeface="Berlin Sans FB Demi" panose="020E0802020502020306" pitchFamily="34" charset="0"/>
              </a:rPr>
            </a:br>
            <a:r>
              <a:rPr lang="es-ES" sz="3200" u="sng" dirty="0" smtClean="0">
                <a:latin typeface="Berlin Sans FB Demi" panose="020E0802020502020306" pitchFamily="34" charset="0"/>
              </a:rPr>
              <a:t/>
            </a:r>
            <a:br>
              <a:rPr lang="es-ES" sz="3200" u="sng" dirty="0" smtClean="0">
                <a:latin typeface="Berlin Sans FB Demi" panose="020E0802020502020306" pitchFamily="34" charset="0"/>
              </a:rPr>
            </a:br>
            <a:r>
              <a:rPr lang="es-ES" sz="3200" u="sng" dirty="0" smtClean="0">
                <a:latin typeface="Berlin Sans FB Demi" panose="020E0802020502020306" pitchFamily="34" charset="0"/>
              </a:rPr>
              <a:t/>
            </a:r>
            <a:br>
              <a:rPr lang="es-ES" sz="3200" u="sng" dirty="0" smtClean="0">
                <a:latin typeface="Berlin Sans FB Demi" panose="020E0802020502020306" pitchFamily="34" charset="0"/>
              </a:rPr>
            </a:br>
            <a:r>
              <a:rPr lang="es-ES" sz="3200" u="sng" dirty="0" smtClean="0">
                <a:latin typeface="Berlin Sans FB Demi" panose="020E0802020502020306" pitchFamily="34" charset="0"/>
              </a:rPr>
              <a:t/>
            </a:r>
            <a:br>
              <a:rPr lang="es-ES" sz="3200" u="sng" dirty="0" smtClean="0">
                <a:latin typeface="Berlin Sans FB Demi" panose="020E0802020502020306" pitchFamily="34" charset="0"/>
              </a:rPr>
            </a:br>
            <a:r>
              <a:rPr lang="es-ES" sz="3200" u="sng" dirty="0">
                <a:latin typeface="Berlin Sans FB Demi" panose="020E0802020502020306" pitchFamily="34" charset="0"/>
              </a:rPr>
              <a:t/>
            </a:r>
            <a:br>
              <a:rPr lang="es-ES" sz="3200" u="sng" dirty="0">
                <a:latin typeface="Berlin Sans FB Demi" panose="020E0802020502020306" pitchFamily="34" charset="0"/>
              </a:rPr>
            </a:br>
            <a:r>
              <a:rPr lang="es-ES" sz="3200" b="1" dirty="0" smtClean="0">
                <a:latin typeface="Berlin Sans FB Demi" panose="020E0802020502020306" pitchFamily="34" charset="0"/>
              </a:rPr>
              <a:t/>
            </a:r>
            <a:br>
              <a:rPr lang="es-ES" sz="3200" b="1" dirty="0" smtClean="0">
                <a:latin typeface="Berlin Sans FB Demi" panose="020E0802020502020306" pitchFamily="34" charset="0"/>
              </a:rPr>
            </a:br>
            <a:r>
              <a:rPr lang="es-E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SEMILLERO DE BUEN TRATO</a:t>
            </a:r>
            <a:endParaRPr lang="es-CO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19" y="476672"/>
            <a:ext cx="658869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76464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Orientación Estudiantil</a:t>
            </a:r>
            <a:r>
              <a:rPr lang="es-ES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26927"/>
            <a:ext cx="3191483" cy="214608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39552" y="337592"/>
            <a:ext cx="75608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través de estrategias pedagógicas…</a:t>
            </a:r>
            <a:endParaRPr lang="es-C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64" y="1426927"/>
            <a:ext cx="3419872" cy="214608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7" y="3694720"/>
            <a:ext cx="3167222" cy="22768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64" y="3694720"/>
            <a:ext cx="3419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Archivos - ELOP\Cuadernillos - Soy Promotor de BUEN TRATO - E.P. - IE\1. Escalera - Soy Promotor de Buen Trato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0" r="12971" b="23126"/>
          <a:stretch>
            <a:fillRect/>
          </a:stretch>
        </p:blipFill>
        <p:spPr bwMode="auto">
          <a:xfrm>
            <a:off x="3059113" y="115888"/>
            <a:ext cx="585946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4 Imagen" descr="E:\Archivos - ELOP\Cuadernillos - Soy Promotor de BUEN TRATO - E.P. - IE\1.1. Orientaciones - ESCAL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6883" r="19176" b="6522"/>
          <a:stretch>
            <a:fillRect/>
          </a:stretch>
        </p:blipFill>
        <p:spPr bwMode="auto">
          <a:xfrm>
            <a:off x="107950" y="3213100"/>
            <a:ext cx="46799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2 CuadroTexto"/>
          <p:cNvSpPr txBox="1">
            <a:spLocks noChangeArrowheads="1"/>
          </p:cNvSpPr>
          <p:nvPr/>
        </p:nvSpPr>
        <p:spPr bwMode="auto">
          <a:xfrm>
            <a:off x="5989638" y="4070350"/>
            <a:ext cx="2543175" cy="14462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400" b="1" dirty="0">
                <a:solidFill>
                  <a:schemeClr val="bg1"/>
                </a:solidFill>
              </a:rPr>
              <a:t>JUEGO ESCALERA</a:t>
            </a:r>
          </a:p>
        </p:txBody>
      </p:sp>
    </p:spTree>
    <p:extLst>
      <p:ext uri="{BB962C8B-B14F-4D97-AF65-F5344CB8AC3E}">
        <p14:creationId xmlns:p14="http://schemas.microsoft.com/office/powerpoint/2010/main" val="36488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Archivos - ELOP\Cuadernillos - Soy Promotor de BUEN TRATO - E.P. - IE\2. Golosa - Soy Promotor de BUEN TR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55600"/>
            <a:ext cx="61468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6227763" y="3716338"/>
            <a:ext cx="2543175" cy="21240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400" b="1" dirty="0">
                <a:solidFill>
                  <a:schemeClr val="bg1"/>
                </a:solidFill>
              </a:rPr>
              <a:t>GOLOSA 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4400" b="1" dirty="0">
                <a:solidFill>
                  <a:schemeClr val="bg1"/>
                </a:solidFill>
              </a:rPr>
              <a:t>AVIÓN </a:t>
            </a:r>
          </a:p>
        </p:txBody>
      </p:sp>
    </p:spTree>
    <p:extLst>
      <p:ext uri="{BB962C8B-B14F-4D97-AF65-F5344CB8AC3E}">
        <p14:creationId xmlns:p14="http://schemas.microsoft.com/office/powerpoint/2010/main" val="22052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76464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Orientación Estudiantil</a:t>
            </a:r>
            <a:r>
              <a:rPr lang="es-ES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9552" y="337592"/>
            <a:ext cx="75608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través de estrategias pedagógicas…</a:t>
            </a:r>
            <a:endParaRPr lang="es-C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1122163"/>
            <a:ext cx="3492896" cy="24401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2162"/>
            <a:ext cx="3491880" cy="244014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20" y="3700542"/>
            <a:ext cx="3470889" cy="24401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3700542"/>
            <a:ext cx="3470889" cy="24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76464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Orientación Estudiantil</a:t>
            </a:r>
            <a:r>
              <a:rPr lang="es-ES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12070" r="50332" b="19612"/>
          <a:stretch/>
        </p:blipFill>
        <p:spPr bwMode="auto">
          <a:xfrm>
            <a:off x="539552" y="1520639"/>
            <a:ext cx="2520280" cy="342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t="24677" r="53040" b="19073"/>
          <a:stretch/>
        </p:blipFill>
        <p:spPr bwMode="auto">
          <a:xfrm>
            <a:off x="3255838" y="1520640"/>
            <a:ext cx="2516928" cy="342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26186" r="51212" b="9375"/>
          <a:stretch/>
        </p:blipFill>
        <p:spPr bwMode="auto">
          <a:xfrm>
            <a:off x="5784004" y="1520640"/>
            <a:ext cx="2604420" cy="342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63017" y="5294848"/>
            <a:ext cx="648072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Inherente Derechos Humanos y Cátedra para la PAZ</a:t>
            </a:r>
            <a:endParaRPr lang="es-C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43226" y="335962"/>
            <a:ext cx="732030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sz="2400" b="1" u="sng" dirty="0" smtClean="0">
                <a:solidFill>
                  <a:schemeClr val="bg1"/>
                </a:solidFill>
              </a:rPr>
              <a:t>Diseño de tres (3) Cuadernillos Soy Promotor de Buen Trato… </a:t>
            </a:r>
            <a:endParaRPr lang="es-CO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</TotalTime>
  <Words>160</Words>
  <Application>Microsoft Office PowerPoint</Application>
  <PresentationFormat>Presentación en pantalla (4:3)</PresentationFormat>
  <Paragraphs>52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Aharoni</vt:lpstr>
      <vt:lpstr>Arial</vt:lpstr>
      <vt:lpstr>Bahnschrift</vt:lpstr>
      <vt:lpstr>Berlin Sans FB Demi</vt:lpstr>
      <vt:lpstr>Calibri</vt:lpstr>
      <vt:lpstr>Calibri Light</vt:lpstr>
      <vt:lpstr>Tema de Office</vt:lpstr>
      <vt:lpstr>Presentación de PowerPoint</vt:lpstr>
      <vt:lpstr>                     Institución Educativa San Gerardo Garzón Huila </vt:lpstr>
      <vt:lpstr>Presentación de PowerPoint</vt:lpstr>
      <vt:lpstr>            SEMILLERO DE BUEN TRATO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WIN7</dc:creator>
  <cp:lastModifiedBy>USUARIO</cp:lastModifiedBy>
  <cp:revision>214</cp:revision>
  <dcterms:created xsi:type="dcterms:W3CDTF">2010-08-01T02:56:33Z</dcterms:created>
  <dcterms:modified xsi:type="dcterms:W3CDTF">2019-08-07T15:06:38Z</dcterms:modified>
</cp:coreProperties>
</file>