
<file path=[Content_Types].xml><?xml version="1.0" encoding="utf-8"?>
<Types xmlns="http://schemas.openxmlformats.org/package/2006/content-types">
  <Default ContentType="audio/mpeg" Extension="mp3"/>
  <Default ContentType="image/png" Extension="png"/>
  <Default ContentType="image/jpeg" Extension="jpeg"/>
  <Default ContentType="application/vnd.openxmlformats-package.relationships+xml" Extension="rels"/>
  <Default ContentType="application/xml" Extension="xml"/>
  <Default ContentType="image/jpeg" Extension="jpg"/>
  <Default ContentType="video/mp4" Extension="mp4"/>
  <Override ContentType="application/vnd.openxmlformats-officedocument.presentationml.presentation.main+xml" PartName="/ppt/presentation.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presProps+xml" PartName="/ppt/presProps.xml"/>
  <Override ContentType="application/vnd.openxmlformats-officedocument.presentationml.viewProps+xml" PartName="/ppt/viewProps.xml"/>
  <Override ContentType="application/vnd.openxmlformats-officedocument.theme+xml" PartName="/ppt/theme/theme1.xml"/>
  <Override ContentType="application/vnd.openxmlformats-officedocument.presentationml.tableStyles+xml" PartName="/ppt/tableStyle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3.xml"/>
  <Override ContentType="application/vnd.openxmlformats-officedocument.presentationml.slideLayout+xml" PartName="/ppt/slideLayouts/slideLayout14.xml"/>
  <Override ContentType="application/vnd.openxmlformats-officedocument.presentationml.slideLayout+xml" PartName="/ppt/slideLayouts/slideLayout15.xml"/>
  <Override ContentType="application/vnd.openxmlformats-officedocument.presentationml.slideLayout+xml" PartName="/ppt/slideLayouts/slideLayout16.xml"/>
  <Override ContentType="application/vnd.openxmlformats-package.core-properties+xml" PartName="/docProps/core.xml"/>
  <Override ContentType="application/vnd.openxmlformats-officedocument.extended-properties+xml" PartName="/docProps/app.xml"/>
  <Override ContentType="application/vnd.openxmlformats-officedocument.custom-properties+xml" PartName="/docProps/custom.xml"/>
</Types>
</file>

<file path=_rels/.rels><?xml version="1.0" encoding="UTF-8" standalone="yes" ?><Relationships xmlns="http://schemas.openxmlformats.org/package/2006/relationships"><Relationship Id="rId3" Target="docProps/core.xml" Type="http://schemas.openxmlformats.org/package/2006/relationships/metadata/core-properties"/><Relationship Id="rId2" Target="docProps/thumbnail.jpeg" Type="http://schemas.openxmlformats.org/package/2006/relationships/metadata/thumbnail"/><Relationship Id="rId1" Target="ppt/presentation.xml" Type="http://schemas.openxmlformats.org/officeDocument/2006/relationships/officeDocument"/><Relationship Id="rId4" Target="docProps/app.xml" Type="http://schemas.openxmlformats.org/officeDocument/2006/relationships/extended-properties"/><Relationship Id="rId5" Target="docProps/custom.xml" Type="http://schemas.openxmlformats.org/officeDocument/2006/relationships/custom-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300" r:id="rId5"/>
    <p:sldId id="259" r:id="rId6"/>
    <p:sldId id="260" r:id="rId7"/>
    <p:sldId id="299" r:id="rId8"/>
    <p:sldId id="261" r:id="rId9"/>
    <p:sldId id="293" r:id="rId10"/>
    <p:sldId id="263" r:id="rId11"/>
    <p:sldId id="264" r:id="rId12"/>
    <p:sldId id="265" r:id="rId13"/>
    <p:sldId id="268" r:id="rId14"/>
    <p:sldId id="294" r:id="rId15"/>
    <p:sldId id="269" r:id="rId16"/>
    <p:sldId id="270" r:id="rId17"/>
    <p:sldId id="271" r:id="rId18"/>
    <p:sldId id="274" r:id="rId19"/>
    <p:sldId id="275" r:id="rId20"/>
    <p:sldId id="277" r:id="rId21"/>
    <p:sldId id="278" r:id="rId22"/>
    <p:sldId id="296" r:id="rId23"/>
    <p:sldId id="297" r:id="rId24"/>
    <p:sldId id="279" r:id="rId25"/>
    <p:sldId id="280" r:id="rId26"/>
    <p:sldId id="282" r:id="rId27"/>
    <p:sldId id="283" r:id="rId28"/>
    <p:sldId id="305" r:id="rId29"/>
    <p:sldId id="284" r:id="rId30"/>
    <p:sldId id="295" r:id="rId31"/>
    <p:sldId id="285" r:id="rId32"/>
    <p:sldId id="286" r:id="rId33"/>
    <p:sldId id="298" r:id="rId34"/>
    <p:sldId id="287" r:id="rId35"/>
    <p:sldId id="288" r:id="rId36"/>
    <p:sldId id="289" r:id="rId37"/>
    <p:sldId id="290" r:id="rId38"/>
    <p:sldId id="291" r:id="rId39"/>
    <p:sldId id="292" r:id="rId40"/>
    <p:sldId id="301" r:id="rId41"/>
    <p:sldId id="302" r:id="rId42"/>
    <p:sldId id="303" r:id="rId43"/>
    <p:sldId id="304" r:id="rId44"/>
    <p:sldId id="306" r:id="rId45"/>
    <p:sldId id="307" r:id="rId46"/>
    <p:sldId id="308" r:id="rId47"/>
    <p:sldId id="310" r:id="rId48"/>
    <p:sldId id="309" r:id="rId49"/>
    <p:sldId id="311" r:id="rId50"/>
    <p:sldId id="312" r:id="rId51"/>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0ACC2264-2C06-4B2F-914E-C3FB122D7BAA}" type="datetimeFigureOut">
              <a:rPr lang="es-CO" smtClean="0"/>
              <a:t>2/09/2019</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A2732EBD-61DB-4692-9AB6-DFAEC87D60CA}" type="slidenum">
              <a:rPr lang="es-CO" smtClean="0"/>
              <a:t>‹Nº›</a:t>
            </a:fld>
            <a:endParaRPr lang="es-CO"/>
          </a:p>
        </p:txBody>
      </p:sp>
    </p:spTree>
    <p:extLst>
      <p:ext uri="{BB962C8B-B14F-4D97-AF65-F5344CB8AC3E}">
        <p14:creationId xmlns:p14="http://schemas.microsoft.com/office/powerpoint/2010/main" val="4032641775"/>
      </p:ext>
    </p:extLst>
  </p:cSld>
  <p:clrMapOvr>
    <a:masterClrMapping/>
  </p:clrMapOvr>
  <p:transition spd="slow" advClick="0" advTm="3000">
    <p:split orient="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0ACC2264-2C06-4B2F-914E-C3FB122D7BAA}" type="datetimeFigureOut">
              <a:rPr lang="es-CO" smtClean="0"/>
              <a:t>2/09/2019</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A2732EBD-61DB-4692-9AB6-DFAEC87D60CA}" type="slidenum">
              <a:rPr lang="es-CO" smtClean="0"/>
              <a:t>‹Nº›</a:t>
            </a:fld>
            <a:endParaRPr lang="es-CO"/>
          </a:p>
        </p:txBody>
      </p:sp>
    </p:spTree>
    <p:extLst>
      <p:ext uri="{BB962C8B-B14F-4D97-AF65-F5344CB8AC3E}">
        <p14:creationId xmlns:p14="http://schemas.microsoft.com/office/powerpoint/2010/main" val="1064771896"/>
      </p:ext>
    </p:extLst>
  </p:cSld>
  <p:clrMapOvr>
    <a:masterClrMapping/>
  </p:clrMapOvr>
  <p:transition spd="slow" advClick="0" advTm="3000">
    <p:split orient="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0ACC2264-2C06-4B2F-914E-C3FB122D7BAA}" type="datetimeFigureOut">
              <a:rPr lang="es-CO" smtClean="0"/>
              <a:t>2/09/2019</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A2732EBD-61DB-4692-9AB6-DFAEC87D60CA}" type="slidenum">
              <a:rPr lang="es-CO" smtClean="0"/>
              <a:t>‹Nº›</a:t>
            </a:fld>
            <a:endParaRPr lang="es-CO"/>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719189105"/>
      </p:ext>
    </p:extLst>
  </p:cSld>
  <p:clrMapOvr>
    <a:masterClrMapping/>
  </p:clrMapOvr>
  <p:transition spd="slow" advClick="0" advTm="3000">
    <p:split orient="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0ACC2264-2C06-4B2F-914E-C3FB122D7BAA}" type="datetimeFigureOut">
              <a:rPr lang="es-CO" smtClean="0"/>
              <a:t>2/09/2019</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A2732EBD-61DB-4692-9AB6-DFAEC87D60CA}" type="slidenum">
              <a:rPr lang="es-CO" smtClean="0"/>
              <a:t>‹Nº›</a:t>
            </a:fld>
            <a:endParaRPr lang="es-CO"/>
          </a:p>
        </p:txBody>
      </p:sp>
    </p:spTree>
    <p:extLst>
      <p:ext uri="{BB962C8B-B14F-4D97-AF65-F5344CB8AC3E}">
        <p14:creationId xmlns:p14="http://schemas.microsoft.com/office/powerpoint/2010/main" val="2907601425"/>
      </p:ext>
    </p:extLst>
  </p:cSld>
  <p:clrMapOvr>
    <a:masterClrMapping/>
  </p:clrMapOvr>
  <p:transition spd="slow" advClick="0" advTm="3000">
    <p:split orient="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0ACC2264-2C06-4B2F-914E-C3FB122D7BAA}" type="datetimeFigureOut">
              <a:rPr lang="es-CO" smtClean="0"/>
              <a:t>2/09/2019</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A2732EBD-61DB-4692-9AB6-DFAEC87D60CA}" type="slidenum">
              <a:rPr lang="es-CO" smtClean="0"/>
              <a:t>‹Nº›</a:t>
            </a:fld>
            <a:endParaRPr lang="es-CO"/>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479301564"/>
      </p:ext>
    </p:extLst>
  </p:cSld>
  <p:clrMapOvr>
    <a:masterClrMapping/>
  </p:clrMapOvr>
  <p:transition spd="slow" advClick="0" advTm="3000">
    <p:split orient="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0ACC2264-2C06-4B2F-914E-C3FB122D7BAA}" type="datetimeFigureOut">
              <a:rPr lang="es-CO" smtClean="0"/>
              <a:t>2/09/2019</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A2732EBD-61DB-4692-9AB6-DFAEC87D60CA}" type="slidenum">
              <a:rPr lang="es-CO" smtClean="0"/>
              <a:t>‹Nº›</a:t>
            </a:fld>
            <a:endParaRPr lang="es-CO"/>
          </a:p>
        </p:txBody>
      </p:sp>
    </p:spTree>
    <p:extLst>
      <p:ext uri="{BB962C8B-B14F-4D97-AF65-F5344CB8AC3E}">
        <p14:creationId xmlns:p14="http://schemas.microsoft.com/office/powerpoint/2010/main" val="545830920"/>
      </p:ext>
    </p:extLst>
  </p:cSld>
  <p:clrMapOvr>
    <a:masterClrMapping/>
  </p:clrMapOvr>
  <p:transition spd="slow" advClick="0" advTm="3000">
    <p:split orient="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ACC2264-2C06-4B2F-914E-C3FB122D7BAA}" type="datetimeFigureOut">
              <a:rPr lang="es-CO" smtClean="0"/>
              <a:t>2/09/2019</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A2732EBD-61DB-4692-9AB6-DFAEC87D60CA}" type="slidenum">
              <a:rPr lang="es-CO" smtClean="0"/>
              <a:t>‹Nº›</a:t>
            </a:fld>
            <a:endParaRPr lang="es-CO"/>
          </a:p>
        </p:txBody>
      </p:sp>
    </p:spTree>
    <p:extLst>
      <p:ext uri="{BB962C8B-B14F-4D97-AF65-F5344CB8AC3E}">
        <p14:creationId xmlns:p14="http://schemas.microsoft.com/office/powerpoint/2010/main" val="890473173"/>
      </p:ext>
    </p:extLst>
  </p:cSld>
  <p:clrMapOvr>
    <a:masterClrMapping/>
  </p:clrMapOvr>
  <p:transition spd="slow" advClick="0" advTm="3000">
    <p:split orient="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ACC2264-2C06-4B2F-914E-C3FB122D7BAA}" type="datetimeFigureOut">
              <a:rPr lang="es-CO" smtClean="0"/>
              <a:t>2/09/2019</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A2732EBD-61DB-4692-9AB6-DFAEC87D60CA}" type="slidenum">
              <a:rPr lang="es-CO" smtClean="0"/>
              <a:t>‹Nº›</a:t>
            </a:fld>
            <a:endParaRPr lang="es-CO"/>
          </a:p>
        </p:txBody>
      </p:sp>
    </p:spTree>
    <p:extLst>
      <p:ext uri="{BB962C8B-B14F-4D97-AF65-F5344CB8AC3E}">
        <p14:creationId xmlns:p14="http://schemas.microsoft.com/office/powerpoint/2010/main" val="4098701309"/>
      </p:ext>
    </p:extLst>
  </p:cSld>
  <p:clrMapOvr>
    <a:masterClrMapping/>
  </p:clrMapOvr>
  <p:transition spd="slow" advClick="0" advTm="3000">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ACC2264-2C06-4B2F-914E-C3FB122D7BAA}" type="datetimeFigureOut">
              <a:rPr lang="es-CO" smtClean="0"/>
              <a:t>2/09/2019</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A2732EBD-61DB-4692-9AB6-DFAEC87D60CA}" type="slidenum">
              <a:rPr lang="es-CO" smtClean="0"/>
              <a:t>‹Nº›</a:t>
            </a:fld>
            <a:endParaRPr lang="es-CO"/>
          </a:p>
        </p:txBody>
      </p:sp>
    </p:spTree>
    <p:extLst>
      <p:ext uri="{BB962C8B-B14F-4D97-AF65-F5344CB8AC3E}">
        <p14:creationId xmlns:p14="http://schemas.microsoft.com/office/powerpoint/2010/main" val="3086822159"/>
      </p:ext>
    </p:extLst>
  </p:cSld>
  <p:clrMapOvr>
    <a:masterClrMapping/>
  </p:clrMapOvr>
  <p:transition spd="slow" advClick="0" advTm="3000">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0ACC2264-2C06-4B2F-914E-C3FB122D7BAA}" type="datetimeFigureOut">
              <a:rPr lang="es-CO" smtClean="0"/>
              <a:t>2/09/2019</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A2732EBD-61DB-4692-9AB6-DFAEC87D60CA}" type="slidenum">
              <a:rPr lang="es-CO" smtClean="0"/>
              <a:t>‹Nº›</a:t>
            </a:fld>
            <a:endParaRPr lang="es-CO"/>
          </a:p>
        </p:txBody>
      </p:sp>
    </p:spTree>
    <p:extLst>
      <p:ext uri="{BB962C8B-B14F-4D97-AF65-F5344CB8AC3E}">
        <p14:creationId xmlns:p14="http://schemas.microsoft.com/office/powerpoint/2010/main" val="3579546311"/>
      </p:ext>
    </p:extLst>
  </p:cSld>
  <p:clrMapOvr>
    <a:masterClrMapping/>
  </p:clrMapOvr>
  <p:transition spd="slow" advClick="0" advTm="3000">
    <p:split orient="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0ACC2264-2C06-4B2F-914E-C3FB122D7BAA}" type="datetimeFigureOut">
              <a:rPr lang="es-CO" smtClean="0"/>
              <a:t>2/09/2019</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A2732EBD-61DB-4692-9AB6-DFAEC87D60CA}" type="slidenum">
              <a:rPr lang="es-CO" smtClean="0"/>
              <a:t>‹Nº›</a:t>
            </a:fld>
            <a:endParaRPr lang="es-CO"/>
          </a:p>
        </p:txBody>
      </p:sp>
    </p:spTree>
    <p:extLst>
      <p:ext uri="{BB962C8B-B14F-4D97-AF65-F5344CB8AC3E}">
        <p14:creationId xmlns:p14="http://schemas.microsoft.com/office/powerpoint/2010/main" val="2118486146"/>
      </p:ext>
    </p:extLst>
  </p:cSld>
  <p:clrMapOvr>
    <a:masterClrMapping/>
  </p:clrMapOvr>
  <p:transition spd="slow" advClick="0" advTm="3000">
    <p:split orient="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0ACC2264-2C06-4B2F-914E-C3FB122D7BAA}" type="datetimeFigureOut">
              <a:rPr lang="es-CO" smtClean="0"/>
              <a:t>2/09/2019</a:t>
            </a:fld>
            <a:endParaRPr lang="es-CO"/>
          </a:p>
        </p:txBody>
      </p:sp>
      <p:sp>
        <p:nvSpPr>
          <p:cNvPr id="8" name="Footer Placeholder 7"/>
          <p:cNvSpPr>
            <a:spLocks noGrp="1"/>
          </p:cNvSpPr>
          <p:nvPr>
            <p:ph type="ftr" sz="quarter" idx="11"/>
          </p:nvPr>
        </p:nvSpPr>
        <p:spPr/>
        <p:txBody>
          <a:bodyPr/>
          <a:lstStyle/>
          <a:p>
            <a:endParaRPr lang="es-CO"/>
          </a:p>
        </p:txBody>
      </p:sp>
      <p:sp>
        <p:nvSpPr>
          <p:cNvPr id="9" name="Slide Number Placeholder 8"/>
          <p:cNvSpPr>
            <a:spLocks noGrp="1"/>
          </p:cNvSpPr>
          <p:nvPr>
            <p:ph type="sldNum" sz="quarter" idx="12"/>
          </p:nvPr>
        </p:nvSpPr>
        <p:spPr/>
        <p:txBody>
          <a:bodyPr/>
          <a:lstStyle/>
          <a:p>
            <a:fld id="{A2732EBD-61DB-4692-9AB6-DFAEC87D60CA}" type="slidenum">
              <a:rPr lang="es-CO" smtClean="0"/>
              <a:t>‹Nº›</a:t>
            </a:fld>
            <a:endParaRPr lang="es-CO"/>
          </a:p>
        </p:txBody>
      </p:sp>
    </p:spTree>
    <p:extLst>
      <p:ext uri="{BB962C8B-B14F-4D97-AF65-F5344CB8AC3E}">
        <p14:creationId xmlns:p14="http://schemas.microsoft.com/office/powerpoint/2010/main" val="3054499670"/>
      </p:ext>
    </p:extLst>
  </p:cSld>
  <p:clrMapOvr>
    <a:masterClrMapping/>
  </p:clrMapOvr>
  <p:transition spd="slow" advClick="0" advTm="3000">
    <p:split orient="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0ACC2264-2C06-4B2F-914E-C3FB122D7BAA}" type="datetimeFigureOut">
              <a:rPr lang="es-CO" smtClean="0"/>
              <a:t>2/09/2019</a:t>
            </a:fld>
            <a:endParaRPr lang="es-CO"/>
          </a:p>
        </p:txBody>
      </p:sp>
      <p:sp>
        <p:nvSpPr>
          <p:cNvPr id="4" name="Footer Placeholder 3"/>
          <p:cNvSpPr>
            <a:spLocks noGrp="1"/>
          </p:cNvSpPr>
          <p:nvPr>
            <p:ph type="ftr" sz="quarter" idx="11"/>
          </p:nvPr>
        </p:nvSpPr>
        <p:spPr/>
        <p:txBody>
          <a:bodyPr/>
          <a:lstStyle/>
          <a:p>
            <a:endParaRPr lang="es-CO"/>
          </a:p>
        </p:txBody>
      </p:sp>
      <p:sp>
        <p:nvSpPr>
          <p:cNvPr id="5" name="Slide Number Placeholder 4"/>
          <p:cNvSpPr>
            <a:spLocks noGrp="1"/>
          </p:cNvSpPr>
          <p:nvPr>
            <p:ph type="sldNum" sz="quarter" idx="12"/>
          </p:nvPr>
        </p:nvSpPr>
        <p:spPr/>
        <p:txBody>
          <a:bodyPr/>
          <a:lstStyle/>
          <a:p>
            <a:fld id="{A2732EBD-61DB-4692-9AB6-DFAEC87D60CA}" type="slidenum">
              <a:rPr lang="es-CO" smtClean="0"/>
              <a:t>‹Nº›</a:t>
            </a:fld>
            <a:endParaRPr lang="es-CO"/>
          </a:p>
        </p:txBody>
      </p:sp>
    </p:spTree>
    <p:extLst>
      <p:ext uri="{BB962C8B-B14F-4D97-AF65-F5344CB8AC3E}">
        <p14:creationId xmlns:p14="http://schemas.microsoft.com/office/powerpoint/2010/main" val="2719772194"/>
      </p:ext>
    </p:extLst>
  </p:cSld>
  <p:clrMapOvr>
    <a:masterClrMapping/>
  </p:clrMapOvr>
  <p:transition spd="slow" advClick="0" advTm="3000">
    <p:split orient="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CC2264-2C06-4B2F-914E-C3FB122D7BAA}" type="datetimeFigureOut">
              <a:rPr lang="es-CO" smtClean="0"/>
              <a:t>2/09/2019</a:t>
            </a:fld>
            <a:endParaRPr lang="es-CO"/>
          </a:p>
        </p:txBody>
      </p:sp>
      <p:sp>
        <p:nvSpPr>
          <p:cNvPr id="3" name="Footer Placeholder 2"/>
          <p:cNvSpPr>
            <a:spLocks noGrp="1"/>
          </p:cNvSpPr>
          <p:nvPr>
            <p:ph type="ftr" sz="quarter" idx="11"/>
          </p:nvPr>
        </p:nvSpPr>
        <p:spPr/>
        <p:txBody>
          <a:bodyPr/>
          <a:lstStyle/>
          <a:p>
            <a:endParaRPr lang="es-CO"/>
          </a:p>
        </p:txBody>
      </p:sp>
      <p:sp>
        <p:nvSpPr>
          <p:cNvPr id="4" name="Slide Number Placeholder 3"/>
          <p:cNvSpPr>
            <a:spLocks noGrp="1"/>
          </p:cNvSpPr>
          <p:nvPr>
            <p:ph type="sldNum" sz="quarter" idx="12"/>
          </p:nvPr>
        </p:nvSpPr>
        <p:spPr/>
        <p:txBody>
          <a:bodyPr/>
          <a:lstStyle/>
          <a:p>
            <a:fld id="{A2732EBD-61DB-4692-9AB6-DFAEC87D60CA}" type="slidenum">
              <a:rPr lang="es-CO" smtClean="0"/>
              <a:t>‹Nº›</a:t>
            </a:fld>
            <a:endParaRPr lang="es-CO"/>
          </a:p>
        </p:txBody>
      </p:sp>
    </p:spTree>
    <p:extLst>
      <p:ext uri="{BB962C8B-B14F-4D97-AF65-F5344CB8AC3E}">
        <p14:creationId xmlns:p14="http://schemas.microsoft.com/office/powerpoint/2010/main" val="1146835024"/>
      </p:ext>
    </p:extLst>
  </p:cSld>
  <p:clrMapOvr>
    <a:masterClrMapping/>
  </p:clrMapOvr>
  <p:transition spd="slow" advClick="0" advTm="3000">
    <p:split orient="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0ACC2264-2C06-4B2F-914E-C3FB122D7BAA}" type="datetimeFigureOut">
              <a:rPr lang="es-CO" smtClean="0"/>
              <a:t>2/09/2019</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A2732EBD-61DB-4692-9AB6-DFAEC87D60CA}" type="slidenum">
              <a:rPr lang="es-CO" smtClean="0"/>
              <a:t>‹Nº›</a:t>
            </a:fld>
            <a:endParaRPr lang="es-CO"/>
          </a:p>
        </p:txBody>
      </p:sp>
    </p:spTree>
    <p:extLst>
      <p:ext uri="{BB962C8B-B14F-4D97-AF65-F5344CB8AC3E}">
        <p14:creationId xmlns:p14="http://schemas.microsoft.com/office/powerpoint/2010/main" val="1509397541"/>
      </p:ext>
    </p:extLst>
  </p:cSld>
  <p:clrMapOvr>
    <a:masterClrMapping/>
  </p:clrMapOvr>
  <p:transition spd="slow" advClick="0" advTm="3000">
    <p:split orient="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0ACC2264-2C06-4B2F-914E-C3FB122D7BAA}" type="datetimeFigureOut">
              <a:rPr lang="es-CO" smtClean="0"/>
              <a:t>2/09/2019</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A2732EBD-61DB-4692-9AB6-DFAEC87D60CA}" type="slidenum">
              <a:rPr lang="es-CO" smtClean="0"/>
              <a:t>‹Nº›</a:t>
            </a:fld>
            <a:endParaRPr lang="es-CO"/>
          </a:p>
        </p:txBody>
      </p:sp>
    </p:spTree>
    <p:extLst>
      <p:ext uri="{BB962C8B-B14F-4D97-AF65-F5344CB8AC3E}">
        <p14:creationId xmlns:p14="http://schemas.microsoft.com/office/powerpoint/2010/main" val="437351242"/>
      </p:ext>
    </p:extLst>
  </p:cSld>
  <p:clrMapOvr>
    <a:masterClrMapping/>
  </p:clrMapOvr>
  <p:transition spd="slow" advClick="0" advTm="3000">
    <p:split orient="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ACC2264-2C06-4B2F-914E-C3FB122D7BAA}" type="datetimeFigureOut">
              <a:rPr lang="es-CO" smtClean="0"/>
              <a:t>2/09/2019</a:t>
            </a:fld>
            <a:endParaRPr lang="es-CO"/>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CO"/>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A2732EBD-61DB-4692-9AB6-DFAEC87D60CA}" type="slidenum">
              <a:rPr lang="es-CO" smtClean="0"/>
              <a:t>‹Nº›</a:t>
            </a:fld>
            <a:endParaRPr lang="es-CO"/>
          </a:p>
        </p:txBody>
      </p:sp>
    </p:spTree>
    <p:extLst>
      <p:ext uri="{BB962C8B-B14F-4D97-AF65-F5344CB8AC3E}">
        <p14:creationId xmlns:p14="http://schemas.microsoft.com/office/powerpoint/2010/main" val="36975130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ransition spd="slow" advClick="0" advTm="3000">
    <p:split orient="vert"/>
  </p:transition>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jpg"/><Relationship Id="rId5" Type="http://schemas.openxmlformats.org/officeDocument/2006/relationships/image" Target="../media/image2.jp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1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 Id="rId5" Type="http://schemas.openxmlformats.org/officeDocument/2006/relationships/image" Target="../media/image38.jpg"/><Relationship Id="rId4" Type="http://schemas.openxmlformats.org/officeDocument/2006/relationships/image" Target="../media/image37.jpg"/></Relationships>
</file>

<file path=ppt/slides/_rels/slide2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g"/><Relationship Id="rId7" Type="http://schemas.openxmlformats.org/officeDocument/2006/relationships/image" Target="../media/image46.jpg"/><Relationship Id="rId2" Type="http://schemas.openxmlformats.org/officeDocument/2006/relationships/image" Target="../media/image41.jpg"/><Relationship Id="rId1" Type="http://schemas.openxmlformats.org/officeDocument/2006/relationships/slideLayout" Target="../slideLayouts/slideLayout2.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pg"/></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2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2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6" Type="http://schemas.openxmlformats.org/officeDocument/2006/relationships/image" Target="../media/image67.jpg"/><Relationship Id="rId5" Type="http://schemas.openxmlformats.org/officeDocument/2006/relationships/image" Target="../media/image66.jpg"/><Relationship Id="rId4" Type="http://schemas.openxmlformats.org/officeDocument/2006/relationships/image" Target="../media/image65.jpg"/></Relationships>
</file>

<file path=ppt/slides/_rels/slide31.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g"/><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34.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slideLayout" Target="../slideLayouts/slideLayout2.xml"/><Relationship Id="rId4" Type="http://schemas.openxmlformats.org/officeDocument/2006/relationships/image" Target="../media/image77.jpg"/></Relationships>
</file>

<file path=ppt/slides/_rels/slide3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2.xml"/><Relationship Id="rId6" Type="http://schemas.openxmlformats.org/officeDocument/2006/relationships/image" Target="../media/image86.jpg"/><Relationship Id="rId5" Type="http://schemas.openxmlformats.org/officeDocument/2006/relationships/image" Target="../media/image85.jpg"/><Relationship Id="rId4" Type="http://schemas.openxmlformats.org/officeDocument/2006/relationships/image" Target="../media/image84.jpg"/></Relationships>
</file>

<file path=ppt/slides/_rels/slide3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92.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 Id="rId5" Type="http://schemas.openxmlformats.org/officeDocument/2006/relationships/image" Target="../media/image99.jpeg"/><Relationship Id="rId4" Type="http://schemas.openxmlformats.org/officeDocument/2006/relationships/image" Target="../media/image98.jpeg"/></Relationships>
</file>

<file path=ppt/slides/_rels/slide4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arget="../slideLayouts/slideLayout2.xml" Type="http://schemas.openxmlformats.org/officeDocument/2006/relationships/slideLayout"/><Relationship Id="rId2" Target="../media/media2.mp4" Type="http://schemas.openxmlformats.org/officeDocument/2006/relationships/video"/><Relationship Id="rId1" Target="../media/media2.mp4" Type="http://schemas.microsoft.com/office/2007/relationships/media"/><Relationship Id="rId4" Target="../media/image104.jpeg" Type="http://schemas.openxmlformats.org/officeDocument/2006/relationships/image"/></Relationships>
</file>

<file path=ppt/slides/_rels/slide47.xml.rels><?xml version="1.0" encoding="UTF-8" standalone="yes" ?><Relationships xmlns="http://schemas.openxmlformats.org/package/2006/relationships"><Relationship Id="rId3" Target="../media/media4.mp4" Type="http://schemas.microsoft.com/office/2007/relationships/media"/><Relationship Id="rId7" Target="../media/image106.jpeg" Type="http://schemas.openxmlformats.org/officeDocument/2006/relationships/image"/><Relationship Id="rId2" Target="../media/media3.mp4" Type="http://schemas.openxmlformats.org/officeDocument/2006/relationships/video"/><Relationship Id="rId1" Target="../media/media3.mp4" Type="http://schemas.microsoft.com/office/2007/relationships/media"/><Relationship Id="rId6" Target="../media/image105.jpeg" Type="http://schemas.openxmlformats.org/officeDocument/2006/relationships/image"/><Relationship Id="rId5" Target="../slideLayouts/slideLayout2.xml" Type="http://schemas.openxmlformats.org/officeDocument/2006/relationships/slideLayout"/><Relationship Id="rId4" Target="../media/media4.mp4" Type="http://schemas.openxmlformats.org/officeDocument/2006/relationships/video"/></Relationships>
</file>

<file path=ppt/slides/_rels/slide48.xml.rels><?xml version="1.0" encoding="UTF-8" standalone="yes" ?><Relationships xmlns="http://schemas.openxmlformats.org/package/2006/relationships"><Relationship Id="rId3" Target="../media/media6.mp4" Type="http://schemas.microsoft.com/office/2007/relationships/media"/><Relationship Id="rId7" Target="../media/image108.jpeg" Type="http://schemas.openxmlformats.org/officeDocument/2006/relationships/image"/><Relationship Id="rId2" Target="../media/media5.mp4" Type="http://schemas.openxmlformats.org/officeDocument/2006/relationships/video"/><Relationship Id="rId1" Target="../media/media5.mp4" Type="http://schemas.microsoft.com/office/2007/relationships/media"/><Relationship Id="rId6" Target="../media/image107.jpeg" Type="http://schemas.openxmlformats.org/officeDocument/2006/relationships/image"/><Relationship Id="rId5" Target="../slideLayouts/slideLayout2.xml" Type="http://schemas.openxmlformats.org/officeDocument/2006/relationships/slideLayout"/><Relationship Id="rId4" Target="../media/media6.mp4" Type="http://schemas.openxmlformats.org/officeDocument/2006/relationships/video"/></Relationships>
</file>

<file path=ppt/slides/_rels/slide49.xml.rels><?xml version="1.0" encoding="UTF-8" standalone="yes" ?><Relationships xmlns="http://schemas.openxmlformats.org/package/2006/relationships"><Relationship Id="rId3" Target="../media/media8.mp4" Type="http://schemas.microsoft.com/office/2007/relationships/media"/><Relationship Id="rId7" Target="../media/image110.jpeg" Type="http://schemas.openxmlformats.org/officeDocument/2006/relationships/image"/><Relationship Id="rId2" Target="../media/media7.mp4" Type="http://schemas.openxmlformats.org/officeDocument/2006/relationships/video"/><Relationship Id="rId1" Target="../media/media7.mp4" Type="http://schemas.microsoft.com/office/2007/relationships/media"/><Relationship Id="rId6" Target="../media/image109.jpeg" Type="http://schemas.openxmlformats.org/officeDocument/2006/relationships/image"/><Relationship Id="rId5" Target="../slideLayouts/slideLayout2.xml" Type="http://schemas.openxmlformats.org/officeDocument/2006/relationships/slideLayout"/><Relationship Id="rId4" Target="../media/media8.mp4" Type="http://schemas.openxmlformats.org/officeDocument/2006/relationships/video"/></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image" Target="../media/image111.jpg"/><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11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400927"/>
            <a:ext cx="7766936" cy="1646302"/>
          </a:xfrm>
        </p:spPr>
        <p:txBody>
          <a:bodyPr/>
          <a:lstStyle/>
          <a:p>
            <a:r>
              <a:rPr lang="es-CO" b="1" dirty="0" smtClean="0">
                <a:latin typeface="Agency FB" panose="020B0503020202020204" pitchFamily="34" charset="0"/>
              </a:rPr>
              <a:t>CAZADORES DE AVENTURAS POR LAS</a:t>
            </a:r>
            <a:r>
              <a:rPr lang="es-CO" b="1" dirty="0" smtClean="0">
                <a:latin typeface="Agency FB" panose="020B0503020202020204" pitchFamily="34" charset="0"/>
              </a:rPr>
              <a:t> </a:t>
            </a:r>
            <a:r>
              <a:rPr lang="es-CO" b="1" dirty="0" smtClean="0">
                <a:latin typeface="Agency FB" panose="020B0503020202020204" pitchFamily="34" charset="0"/>
              </a:rPr>
              <a:t>PAZ</a:t>
            </a:r>
            <a:endParaRPr lang="es-CO" b="1" dirty="0">
              <a:latin typeface="Agency FB" panose="020B0503020202020204" pitchFamily="34" charset="0"/>
            </a:endParaRPr>
          </a:p>
        </p:txBody>
      </p:sp>
      <p:sp>
        <p:nvSpPr>
          <p:cNvPr id="3" name="Subtítulo 2"/>
          <p:cNvSpPr>
            <a:spLocks noGrp="1"/>
          </p:cNvSpPr>
          <p:nvPr>
            <p:ph type="subTitle" idx="1"/>
          </p:nvPr>
        </p:nvSpPr>
        <p:spPr>
          <a:xfrm>
            <a:off x="1451020" y="5061397"/>
            <a:ext cx="9144000" cy="1674253"/>
          </a:xfrm>
        </p:spPr>
        <p:txBody>
          <a:bodyPr>
            <a:normAutofit fontScale="55000" lnSpcReduction="20000"/>
          </a:bodyPr>
          <a:lstStyle/>
          <a:p>
            <a:endParaRPr lang="es-CO" dirty="0" smtClean="0"/>
          </a:p>
          <a:p>
            <a:endParaRPr lang="es-CO" dirty="0" smtClean="0"/>
          </a:p>
          <a:p>
            <a:endParaRPr lang="es-CO" dirty="0"/>
          </a:p>
          <a:p>
            <a:r>
              <a:rPr lang="es-CO" sz="5100" b="1" dirty="0" smtClean="0">
                <a:solidFill>
                  <a:schemeClr val="tx1"/>
                </a:solidFill>
              </a:rPr>
              <a:t>INSTITUCIÓN EDUCATIVA EL CARMEN</a:t>
            </a:r>
          </a:p>
          <a:p>
            <a:r>
              <a:rPr lang="es-CO" sz="5100" b="1" dirty="0" smtClean="0">
                <a:solidFill>
                  <a:schemeClr val="tx1"/>
                </a:solidFill>
              </a:rPr>
              <a:t>MUNICIPIO DE OPORAPA</a:t>
            </a:r>
            <a:endParaRPr lang="es-CO" sz="5100" b="1" dirty="0">
              <a:solidFill>
                <a:schemeClr val="tx1"/>
              </a:solidFill>
            </a:endParaRPr>
          </a:p>
        </p:txBody>
      </p:sp>
      <p:pic>
        <p:nvPicPr>
          <p:cNvPr id="4" name="PSTC 027 Te pido la paz - Jaime Murrel(MP3_70K)">
            <a:hlinkClick r:id="" action="ppaction://media"/>
          </p:cNvPr>
          <p:cNvPicPr>
            <a:picLocks noChangeAspect="1"/>
          </p:cNvPicPr>
          <p:nvPr>
            <a:audioFile r:link="rId1"/>
            <p:extLst>
              <p:ext uri="{DAA4B4D4-6D71-4841-9C94-3DE7FCFB9230}">
                <p14:media xmlns:p14="http://schemas.microsoft.com/office/powerpoint/2010/main" r:embed="rId2">
                  <p14:trim st="3057"/>
                </p14:media>
              </p:ext>
            </p:extLst>
          </p:nvPr>
        </p:nvPicPr>
        <p:blipFill>
          <a:blip r:embed="rId4"/>
          <a:stretch>
            <a:fillRect/>
          </a:stretch>
        </p:blipFill>
        <p:spPr>
          <a:xfrm>
            <a:off x="5791200" y="3124200"/>
            <a:ext cx="609600" cy="609600"/>
          </a:xfrm>
          <a:prstGeom prst="rect">
            <a:avLst/>
          </a:prstGeom>
        </p:spPr>
      </p:pic>
      <p:pic>
        <p:nvPicPr>
          <p:cNvPr id="5" name="Imagen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8233" y="2066925"/>
            <a:ext cx="4133046" cy="3333750"/>
          </a:xfrm>
          <a:prstGeom prst="rect">
            <a:avLst/>
          </a:prstGeom>
        </p:spPr>
      </p:pic>
      <p:pic>
        <p:nvPicPr>
          <p:cNvPr id="6" name="Imagen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4685" y="1339404"/>
            <a:ext cx="3332559" cy="5183746"/>
          </a:xfrm>
          <a:prstGeom prst="rect">
            <a:avLst/>
          </a:prstGeom>
        </p:spPr>
      </p:pic>
    </p:spTree>
    <p:extLst>
      <p:ext uri="{BB962C8B-B14F-4D97-AF65-F5344CB8AC3E}">
        <p14:creationId xmlns:p14="http://schemas.microsoft.com/office/powerpoint/2010/main" val="2441769956"/>
      </p:ext>
    </p:extLst>
  </p:cSld>
  <p:clrMapOvr>
    <a:masterClrMapping/>
  </p:clrMapOvr>
  <p:transition spd="slow" advClick="0" advTm="3000">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CO" dirty="0" smtClean="0"/>
              <a:t>TEJIENDO HILOS CAZAMOS LA PAZ.</a:t>
            </a:r>
            <a:endParaRPr lang="es-CO" dirty="0"/>
          </a:p>
        </p:txBody>
      </p:sp>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25003" y="1698580"/>
            <a:ext cx="5357611" cy="4675031"/>
          </a:xfrm>
        </p:spPr>
      </p:pic>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39437" y="1698579"/>
            <a:ext cx="4610636" cy="4675031"/>
          </a:xfrm>
          <a:prstGeom prst="rect">
            <a:avLst/>
          </a:prstGeom>
        </p:spPr>
      </p:pic>
    </p:spTree>
    <p:extLst>
      <p:ext uri="{BB962C8B-B14F-4D97-AF65-F5344CB8AC3E}">
        <p14:creationId xmlns:p14="http://schemas.microsoft.com/office/powerpoint/2010/main" val="1907812409"/>
      </p:ext>
    </p:extLst>
  </p:cSld>
  <p:clrMapOvr>
    <a:masterClrMapping/>
  </p:clrMapOvr>
  <p:transition spd="slow" advClick="0" advTm="3000">
    <p:split orient="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CO" dirty="0" smtClean="0"/>
              <a:t>CAZANDO JUEGOS TRADICIONALES POR LA PAZ. </a:t>
            </a:r>
            <a:endParaRPr lang="es-CO" dirty="0"/>
          </a:p>
        </p:txBody>
      </p:sp>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8199" y="1864262"/>
            <a:ext cx="4545169" cy="3892595"/>
          </a:xfrm>
        </p:spPr>
      </p:pic>
      <p:pic>
        <p:nvPicPr>
          <p:cNvPr id="5" name="Marcador de contenido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415455" y="1521486"/>
            <a:ext cx="4066169" cy="4404575"/>
          </a:xfrm>
          <a:prstGeom prst="rect">
            <a:avLst/>
          </a:prstGeom>
        </p:spPr>
      </p:pic>
    </p:spTree>
    <p:extLst>
      <p:ext uri="{BB962C8B-B14F-4D97-AF65-F5344CB8AC3E}">
        <p14:creationId xmlns:p14="http://schemas.microsoft.com/office/powerpoint/2010/main" val="623429724"/>
      </p:ext>
    </p:extLst>
  </p:cSld>
  <p:clrMapOvr>
    <a:masterClrMapping/>
  </p:clrMapOvr>
  <p:transition spd="slow" advClick="0" advTm="3000">
    <p:split orient="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98916" y="746976"/>
            <a:ext cx="5299608" cy="5249684"/>
          </a:xfrm>
        </p:spPr>
      </p:pic>
      <p:pic>
        <p:nvPicPr>
          <p:cNvPr id="5" name="Marcador de contenido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319536" y="789605"/>
            <a:ext cx="5249685" cy="5164431"/>
          </a:xfrm>
          <a:prstGeom prst="rect">
            <a:avLst/>
          </a:prstGeom>
        </p:spPr>
      </p:pic>
    </p:spTree>
    <p:extLst>
      <p:ext uri="{BB962C8B-B14F-4D97-AF65-F5344CB8AC3E}">
        <p14:creationId xmlns:p14="http://schemas.microsoft.com/office/powerpoint/2010/main" val="2074176116"/>
      </p:ext>
    </p:extLst>
  </p:cSld>
  <p:clrMapOvr>
    <a:masterClrMapping/>
  </p:clrMapOvr>
  <p:transition spd="slow" advClick="0" advTm="3000">
    <p:split orient="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CO" dirty="0" smtClean="0"/>
              <a:t>RESCATANDO Y CAZANDO NUESTRAS TRADICIONES POR LA PAZ</a:t>
            </a:r>
            <a:endParaRPr lang="es-CO" dirty="0"/>
          </a:p>
        </p:txBody>
      </p:sp>
      <p:pic>
        <p:nvPicPr>
          <p:cNvPr id="6" name="Marcador de contenido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8201" y="1825625"/>
            <a:ext cx="5227748" cy="4683014"/>
          </a:xfrm>
        </p:spPr>
      </p:pic>
      <p:pic>
        <p:nvPicPr>
          <p:cNvPr id="7" name="Marcador de contenido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68225" y="1838504"/>
            <a:ext cx="5100034" cy="4683014"/>
          </a:xfrm>
          <a:prstGeom prst="rect">
            <a:avLst/>
          </a:prstGeom>
        </p:spPr>
      </p:pic>
    </p:spTree>
    <p:extLst>
      <p:ext uri="{BB962C8B-B14F-4D97-AF65-F5344CB8AC3E}">
        <p14:creationId xmlns:p14="http://schemas.microsoft.com/office/powerpoint/2010/main" val="2336865052"/>
      </p:ext>
    </p:extLst>
  </p:cSld>
  <p:clrMapOvr>
    <a:masterClrMapping/>
  </p:clrMapOvr>
  <p:transition spd="slow" advClick="0" advTm="3000">
    <p:split orient="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arcador de contenido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25584" y="489576"/>
            <a:ext cx="3712293" cy="3061645"/>
          </a:xfrm>
        </p:spPr>
      </p:pic>
      <p:pic>
        <p:nvPicPr>
          <p:cNvPr id="5" name="Marcador de contenido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44820" y="164251"/>
            <a:ext cx="7735712" cy="3712294"/>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0772" y="4018208"/>
            <a:ext cx="7881870" cy="2730321"/>
          </a:xfrm>
          <a:prstGeom prst="rect">
            <a:avLst/>
          </a:prstGeom>
        </p:spPr>
      </p:pic>
    </p:spTree>
    <p:extLst>
      <p:ext uri="{BB962C8B-B14F-4D97-AF65-F5344CB8AC3E}">
        <p14:creationId xmlns:p14="http://schemas.microsoft.com/office/powerpoint/2010/main" val="939904734"/>
      </p:ext>
    </p:extLst>
  </p:cSld>
  <p:clrMapOvr>
    <a:masterClrMapping/>
  </p:clrMapOvr>
  <p:transition spd="slow" advClick="0" advTm="3000">
    <p:split orient="ver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contenido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7677" y="241523"/>
            <a:ext cx="5421906" cy="5940335"/>
          </a:xfrm>
        </p:spPr>
      </p:pic>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4130" y="241522"/>
            <a:ext cx="6194738" cy="5940335"/>
          </a:xfrm>
          <a:prstGeom prst="rect">
            <a:avLst/>
          </a:prstGeom>
        </p:spPr>
      </p:pic>
    </p:spTree>
    <p:extLst>
      <p:ext uri="{BB962C8B-B14F-4D97-AF65-F5344CB8AC3E}">
        <p14:creationId xmlns:p14="http://schemas.microsoft.com/office/powerpoint/2010/main" val="1156370970"/>
      </p:ext>
    </p:extLst>
  </p:cSld>
  <p:clrMapOvr>
    <a:masterClrMapping/>
  </p:clrMapOvr>
  <p:transition spd="slow" advClick="0" advTm="3000">
    <p:split orient="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contenido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3433" y="782436"/>
            <a:ext cx="5692363" cy="5206240"/>
          </a:xfrm>
        </p:spPr>
      </p:pic>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81860" y="782436"/>
            <a:ext cx="5705341" cy="5206240"/>
          </a:xfrm>
          <a:prstGeom prst="rect">
            <a:avLst/>
          </a:prstGeom>
        </p:spPr>
      </p:pic>
    </p:spTree>
    <p:extLst>
      <p:ext uri="{BB962C8B-B14F-4D97-AF65-F5344CB8AC3E}">
        <p14:creationId xmlns:p14="http://schemas.microsoft.com/office/powerpoint/2010/main" val="3220723465"/>
      </p:ext>
    </p:extLst>
  </p:cSld>
  <p:clrMapOvr>
    <a:masterClrMapping/>
  </p:clrMapOvr>
  <p:transition spd="slow" advClick="0" advTm="3000">
    <p:split orient="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9192" y="502276"/>
            <a:ext cx="4430233" cy="3837904"/>
          </a:xfrm>
        </p:spPr>
      </p:pic>
      <p:pic>
        <p:nvPicPr>
          <p:cNvPr id="5" name="Marcador de contenido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8162" y="141667"/>
            <a:ext cx="5163280" cy="2936383"/>
          </a:xfrm>
          <a:prstGeom prst="rect">
            <a:avLst/>
          </a:prstGeom>
        </p:spPr>
      </p:pic>
      <p:pic>
        <p:nvPicPr>
          <p:cNvPr id="6" name="Marcador de contenido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277441" y="3746101"/>
            <a:ext cx="3499744" cy="2343955"/>
          </a:xfrm>
          <a:prstGeom prst="rect">
            <a:avLst/>
          </a:prstGeom>
        </p:spPr>
      </p:pic>
    </p:spTree>
    <p:extLst>
      <p:ext uri="{BB962C8B-B14F-4D97-AF65-F5344CB8AC3E}">
        <p14:creationId xmlns:p14="http://schemas.microsoft.com/office/powerpoint/2010/main" val="2422764249"/>
      </p:ext>
    </p:extLst>
  </p:cSld>
  <p:clrMapOvr>
    <a:masterClrMapping/>
  </p:clrMapOvr>
  <p:transition spd="slow" advClick="0" advTm="3000">
    <p:split orient="ver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CO" dirty="0" smtClean="0"/>
              <a:t>CAZANDO CULTURA DE VALORES EN FAMILIA</a:t>
            </a:r>
            <a:endParaRPr lang="es-CO" dirty="0"/>
          </a:p>
        </p:txBody>
      </p:sp>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643" y="1930400"/>
            <a:ext cx="2749195" cy="3710546"/>
          </a:xfr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6058" y="1930400"/>
            <a:ext cx="3186713" cy="3710546"/>
          </a:xfrm>
          <a:prstGeom prst="rect">
            <a:avLst/>
          </a:prstGeom>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9928" y="1930400"/>
            <a:ext cx="3841661" cy="3710546"/>
          </a:xfrm>
          <a:prstGeom prst="rect">
            <a:avLst/>
          </a:prstGeom>
        </p:spPr>
      </p:pic>
    </p:spTree>
    <p:extLst>
      <p:ext uri="{BB962C8B-B14F-4D97-AF65-F5344CB8AC3E}">
        <p14:creationId xmlns:p14="http://schemas.microsoft.com/office/powerpoint/2010/main" val="2720102749"/>
      </p:ext>
    </p:extLst>
  </p:cSld>
  <p:clrMapOvr>
    <a:masterClrMapping/>
  </p:clrMapOvr>
  <p:transition spd="slow" advClick="0" advTm="3000">
    <p:split orient="ver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CO" dirty="0" smtClean="0"/>
              <a:t>NUESTROS PADRES AYUDAN A FORMAR EN VALORES.</a:t>
            </a:r>
            <a:endParaRPr lang="es-CO" dirty="0"/>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7333" y="1930401"/>
            <a:ext cx="4551489" cy="4444642"/>
          </a:xfr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7914" y="1930400"/>
            <a:ext cx="5472985" cy="4444642"/>
          </a:xfrm>
          <a:prstGeom prst="rect">
            <a:avLst/>
          </a:prstGeom>
        </p:spPr>
      </p:pic>
    </p:spTree>
    <p:extLst>
      <p:ext uri="{BB962C8B-B14F-4D97-AF65-F5344CB8AC3E}">
        <p14:creationId xmlns:p14="http://schemas.microsoft.com/office/powerpoint/2010/main" val="2782501971"/>
      </p:ext>
    </p:extLst>
  </p:cSld>
  <p:clrMapOvr>
    <a:masterClrMapping/>
  </p:clrMapOvr>
  <p:transition spd="slow" advClick="0" advTm="3000">
    <p:split orient="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CO" dirty="0" smtClean="0"/>
              <a:t>INTEGRANTES</a:t>
            </a:r>
            <a:endParaRPr lang="es-CO" dirty="0"/>
          </a:p>
        </p:txBody>
      </p:sp>
      <p:sp>
        <p:nvSpPr>
          <p:cNvPr id="3" name="Marcador de contenido 2"/>
          <p:cNvSpPr>
            <a:spLocks noGrp="1"/>
          </p:cNvSpPr>
          <p:nvPr>
            <p:ph idx="1"/>
          </p:nvPr>
        </p:nvSpPr>
        <p:spPr>
          <a:xfrm>
            <a:off x="838200" y="2975020"/>
            <a:ext cx="9567930" cy="1841679"/>
          </a:xfrm>
        </p:spPr>
        <p:txBody>
          <a:bodyPr>
            <a:normAutofit fontScale="92500" lnSpcReduction="10000"/>
          </a:bodyPr>
          <a:lstStyle/>
          <a:p>
            <a:pPr marL="0" indent="0" algn="ctr">
              <a:buNone/>
            </a:pPr>
            <a:r>
              <a:rPr lang="es-CO" dirty="0" smtClean="0"/>
              <a:t>NINI YOJANA VARGAS MOLINA</a:t>
            </a:r>
          </a:p>
          <a:p>
            <a:pPr marL="0" indent="0" algn="ctr">
              <a:buNone/>
            </a:pPr>
            <a:r>
              <a:rPr lang="es-CO" dirty="0" smtClean="0"/>
              <a:t>LUSELIDA CORREA RAMOS</a:t>
            </a:r>
          </a:p>
          <a:p>
            <a:pPr marL="0" indent="0" algn="ctr">
              <a:buNone/>
            </a:pPr>
            <a:r>
              <a:rPr lang="es-CO" dirty="0" smtClean="0"/>
              <a:t>ANEIDER TRUJILLO SEVILLA</a:t>
            </a:r>
          </a:p>
          <a:p>
            <a:pPr marL="0" indent="0" algn="ctr">
              <a:buNone/>
            </a:pPr>
            <a:r>
              <a:rPr lang="es-CO" dirty="0" smtClean="0"/>
              <a:t>EDNA ROCIO BOTINA REALPE</a:t>
            </a:r>
          </a:p>
          <a:p>
            <a:pPr marL="0" indent="0" algn="ctr">
              <a:buNone/>
            </a:pPr>
            <a:r>
              <a:rPr lang="es-CO" dirty="0" smtClean="0"/>
              <a:t>BLEYIN EMILSE TOVAR TOVAR</a:t>
            </a:r>
          </a:p>
        </p:txBody>
      </p:sp>
    </p:spTree>
    <p:extLst>
      <p:ext uri="{BB962C8B-B14F-4D97-AF65-F5344CB8AC3E}">
        <p14:creationId xmlns:p14="http://schemas.microsoft.com/office/powerpoint/2010/main" val="486732819"/>
      </p:ext>
    </p:extLst>
  </p:cSld>
  <p:clrMapOvr>
    <a:masterClrMapping/>
  </p:clrMapOvr>
  <p:transition spd="slow" advClick="0" advTm="3000">
    <p:split orient="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CO" dirty="0" smtClean="0"/>
              <a:t>INTEGRACIONES INSTITUCIONALES EN EL MARCO DE LA PAZ Y LOS VALORES.</a:t>
            </a:r>
            <a:endParaRPr lang="es-CO" dirty="0"/>
          </a:p>
        </p:txBody>
      </p:sp>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37981" y="2031686"/>
            <a:ext cx="5357512" cy="4485023"/>
          </a:xfr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3070" y="2031685"/>
            <a:ext cx="5447764" cy="4485023"/>
          </a:xfrm>
          <a:prstGeom prst="rect">
            <a:avLst/>
          </a:prstGeom>
        </p:spPr>
      </p:pic>
    </p:spTree>
    <p:extLst>
      <p:ext uri="{BB962C8B-B14F-4D97-AF65-F5344CB8AC3E}">
        <p14:creationId xmlns:p14="http://schemas.microsoft.com/office/powerpoint/2010/main" val="333681210"/>
      </p:ext>
    </p:extLst>
  </p:cSld>
  <p:clrMapOvr>
    <a:masterClrMapping/>
  </p:clrMapOvr>
  <p:transition spd="slow" advClick="0" advTm="3000">
    <p:split orient="ver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71605" y="138493"/>
            <a:ext cx="3592057" cy="3222894"/>
          </a:xfr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7970" y="138493"/>
            <a:ext cx="3857625" cy="6507094"/>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605" y="3400111"/>
            <a:ext cx="7542727" cy="3245476"/>
          </a:xfrm>
          <a:prstGeom prst="rect">
            <a:avLst/>
          </a:prstGeom>
        </p:spPr>
      </p:pic>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04575" y="138494"/>
            <a:ext cx="3409757" cy="3222894"/>
          </a:xfrm>
          <a:prstGeom prst="rect">
            <a:avLst/>
          </a:prstGeom>
        </p:spPr>
      </p:pic>
    </p:spTree>
    <p:extLst>
      <p:ext uri="{BB962C8B-B14F-4D97-AF65-F5344CB8AC3E}">
        <p14:creationId xmlns:p14="http://schemas.microsoft.com/office/powerpoint/2010/main" val="2658655191"/>
      </p:ext>
    </p:extLst>
  </p:cSld>
  <p:clrMapOvr>
    <a:masterClrMapping/>
  </p:clrMapOvr>
  <p:transition spd="slow" advClick="0" advTm="3000">
    <p:split orient="ver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CO" dirty="0" smtClean="0"/>
              <a:t>EL CIELO SE PINTA DE COLORES EN EL MARCO DE LA PAZ.</a:t>
            </a:r>
            <a:endParaRPr lang="es-CO" dirty="0"/>
          </a:p>
        </p:txBody>
      </p:sp>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77334" y="1930401"/>
            <a:ext cx="4165122" cy="4509036"/>
          </a:xfr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7754" y="1930400"/>
            <a:ext cx="4428369" cy="4509037"/>
          </a:xfrm>
          <a:prstGeom prst="rect">
            <a:avLst/>
          </a:prstGeom>
        </p:spPr>
      </p:pic>
    </p:spTree>
    <p:extLst>
      <p:ext uri="{BB962C8B-B14F-4D97-AF65-F5344CB8AC3E}">
        <p14:creationId xmlns:p14="http://schemas.microsoft.com/office/powerpoint/2010/main" val="3294167675"/>
      </p:ext>
    </p:extLst>
  </p:cSld>
  <p:clrMapOvr>
    <a:masterClrMapping/>
  </p:clrMapOvr>
  <p:transition spd="slow" advClick="0" advTm="3000">
    <p:split orient="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5892" y="349745"/>
            <a:ext cx="3791105" cy="3243461"/>
          </a:xfr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7301" y="349745"/>
            <a:ext cx="3541691" cy="3243461"/>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9296" y="349745"/>
            <a:ext cx="3420130" cy="3243461"/>
          </a:xfrm>
          <a:prstGeom prst="rect">
            <a:avLst/>
          </a:prstGeom>
        </p:spPr>
      </p:pic>
      <p:pic>
        <p:nvPicPr>
          <p:cNvPr id="7" name="Imagen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27300" y="3754191"/>
            <a:ext cx="3541691" cy="2949263"/>
          </a:xfrm>
          <a:prstGeom prst="rect">
            <a:avLst/>
          </a:prstGeom>
        </p:spPr>
      </p:pic>
      <p:pic>
        <p:nvPicPr>
          <p:cNvPr id="8" name="Imagen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5892" y="3754192"/>
            <a:ext cx="3791105" cy="2949262"/>
          </a:xfrm>
          <a:prstGeom prst="rect">
            <a:avLst/>
          </a:prstGeom>
        </p:spPr>
      </p:pic>
      <p:pic>
        <p:nvPicPr>
          <p:cNvPr id="9" name="Imagen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49295" y="3754190"/>
            <a:ext cx="3420132" cy="2949263"/>
          </a:xfrm>
          <a:prstGeom prst="rect">
            <a:avLst/>
          </a:prstGeom>
        </p:spPr>
      </p:pic>
    </p:spTree>
    <p:extLst>
      <p:ext uri="{BB962C8B-B14F-4D97-AF65-F5344CB8AC3E}">
        <p14:creationId xmlns:p14="http://schemas.microsoft.com/office/powerpoint/2010/main" val="4174398553"/>
      </p:ext>
    </p:extLst>
  </p:cSld>
  <p:clrMapOvr>
    <a:masterClrMapping/>
  </p:clrMapOvr>
  <p:transition spd="slow" advClick="0" advTm="3000">
    <p:split orient="ver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CO" dirty="0" smtClean="0"/>
              <a:t>CAZADORES DE LA DEMOCRACIA Y LA PAZ</a:t>
            </a:r>
            <a:endParaRPr lang="es-CO" dirty="0"/>
          </a:p>
        </p:txBody>
      </p:sp>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25102" y="1690687"/>
            <a:ext cx="5267360" cy="4516929"/>
          </a:xfr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4045" y="1690687"/>
            <a:ext cx="5299756" cy="4516929"/>
          </a:xfrm>
          <a:prstGeom prst="rect">
            <a:avLst/>
          </a:prstGeom>
        </p:spPr>
      </p:pic>
    </p:spTree>
    <p:extLst>
      <p:ext uri="{BB962C8B-B14F-4D97-AF65-F5344CB8AC3E}">
        <p14:creationId xmlns:p14="http://schemas.microsoft.com/office/powerpoint/2010/main" val="3802511259"/>
      </p:ext>
    </p:extLst>
  </p:cSld>
  <p:clrMapOvr>
    <a:masterClrMapping/>
  </p:clrMapOvr>
  <p:transition spd="slow" advClick="0" advTm="3000">
    <p:split orient="ver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34194" y="215766"/>
            <a:ext cx="4984026" cy="3106983"/>
          </a:xfr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81859" y="215766"/>
            <a:ext cx="5473521" cy="3106983"/>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974" y="3438659"/>
            <a:ext cx="4971246" cy="3249500"/>
          </a:xfrm>
          <a:prstGeom prst="rect">
            <a:avLst/>
          </a:prstGeom>
        </p:spPr>
      </p:pic>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81858" y="3438659"/>
            <a:ext cx="5473521" cy="3185105"/>
          </a:xfrm>
          <a:prstGeom prst="rect">
            <a:avLst/>
          </a:prstGeom>
        </p:spPr>
      </p:pic>
    </p:spTree>
    <p:extLst>
      <p:ext uri="{BB962C8B-B14F-4D97-AF65-F5344CB8AC3E}">
        <p14:creationId xmlns:p14="http://schemas.microsoft.com/office/powerpoint/2010/main" val="1523363398"/>
      </p:ext>
    </p:extLst>
  </p:cSld>
  <p:clrMapOvr>
    <a:masterClrMapping/>
  </p:clrMapOvr>
  <p:transition spd="slow" advClick="0" advTm="3000">
    <p:split orient="ver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CO" dirty="0" smtClean="0"/>
              <a:t>EL MEDIO AMBIENTE Y LA PAZ</a:t>
            </a:r>
            <a:endParaRPr lang="es-CO" dirty="0"/>
          </a:p>
        </p:txBody>
      </p:sp>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79648" y="1690689"/>
            <a:ext cx="4958267" cy="2533582"/>
          </a:xfr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8074" y="1690688"/>
            <a:ext cx="4623515" cy="2656223"/>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647" y="4346911"/>
            <a:ext cx="4958267" cy="2083671"/>
          </a:xfrm>
          <a:prstGeom prst="rect">
            <a:avLst/>
          </a:prstGeom>
        </p:spPr>
      </p:pic>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78074" y="4468969"/>
            <a:ext cx="4623515" cy="2244948"/>
          </a:xfrm>
          <a:prstGeom prst="rect">
            <a:avLst/>
          </a:prstGeom>
        </p:spPr>
      </p:pic>
    </p:spTree>
    <p:extLst>
      <p:ext uri="{BB962C8B-B14F-4D97-AF65-F5344CB8AC3E}">
        <p14:creationId xmlns:p14="http://schemas.microsoft.com/office/powerpoint/2010/main" val="3576196292"/>
      </p:ext>
    </p:extLst>
  </p:cSld>
  <p:clrMapOvr>
    <a:masterClrMapping/>
  </p:clrMapOvr>
  <p:transition spd="slow" advClick="0" advTm="3000">
    <p:split orient="ver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7126" y="1197669"/>
            <a:ext cx="5975798" cy="3837971"/>
          </a:xfr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449733" y="1329039"/>
            <a:ext cx="6098143" cy="4135391"/>
          </a:xfrm>
          <a:prstGeom prst="rect">
            <a:avLst/>
          </a:prstGeom>
        </p:spPr>
      </p:pic>
    </p:spTree>
    <p:extLst>
      <p:ext uri="{BB962C8B-B14F-4D97-AF65-F5344CB8AC3E}">
        <p14:creationId xmlns:p14="http://schemas.microsoft.com/office/powerpoint/2010/main" val="636837424"/>
      </p:ext>
    </p:extLst>
  </p:cSld>
  <p:clrMapOvr>
    <a:masterClrMapping/>
  </p:clrMapOvr>
  <p:transition spd="slow" advClick="0" advTm="3000">
    <p:split orient="ver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CO" dirty="0" smtClean="0">
                <a:latin typeface="Elephant" panose="02020904090505020303" pitchFamily="18" charset="0"/>
              </a:rPr>
              <a:t>RECICLANDO CAZAMOS PAZ</a:t>
            </a:r>
            <a:endParaRPr lang="es-CO" dirty="0">
              <a:latin typeface="Elephant" panose="02020904090505020303" pitchFamily="18" charset="0"/>
            </a:endParaRPr>
          </a:p>
        </p:txBody>
      </p:sp>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77334" y="1930400"/>
            <a:ext cx="5175249" cy="4072988"/>
          </a:xfr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8167" y="1930400"/>
            <a:ext cx="4872507" cy="4056845"/>
          </a:xfrm>
          <a:prstGeom prst="rect">
            <a:avLst/>
          </a:prstGeom>
        </p:spPr>
      </p:pic>
    </p:spTree>
    <p:extLst>
      <p:ext uri="{BB962C8B-B14F-4D97-AF65-F5344CB8AC3E}">
        <p14:creationId xmlns:p14="http://schemas.microsoft.com/office/powerpoint/2010/main" val="4099426186"/>
      </p:ext>
    </p:extLst>
  </p:cSld>
  <p:clrMapOvr>
    <a:masterClrMapping/>
  </p:clrMapOvr>
  <p:transition spd="slow" advClick="0" advTm="3000">
    <p:split orient="ver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CO" dirty="0" smtClean="0"/>
              <a:t>HABITOS SALUDABLES POR LA PAZ.</a:t>
            </a:r>
            <a:endParaRPr lang="es-CO" dirty="0"/>
          </a:p>
        </p:txBody>
      </p:sp>
      <p:pic>
        <p:nvPicPr>
          <p:cNvPr id="6" name="Marcador de contenido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9333" y="1690687"/>
            <a:ext cx="5047371" cy="4722991"/>
          </a:xfrm>
        </p:spPr>
      </p:pic>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1446" y="1690687"/>
            <a:ext cx="5741221" cy="4722991"/>
          </a:xfrm>
          <a:prstGeom prst="rect">
            <a:avLst/>
          </a:prstGeom>
        </p:spPr>
      </p:pic>
    </p:spTree>
    <p:extLst>
      <p:ext uri="{BB962C8B-B14F-4D97-AF65-F5344CB8AC3E}">
        <p14:creationId xmlns:p14="http://schemas.microsoft.com/office/powerpoint/2010/main" val="3501293288"/>
      </p:ext>
    </p:extLst>
  </p:cSld>
  <p:clrMapOvr>
    <a:masterClrMapping/>
  </p:clrMapOvr>
  <p:transition spd="slow" advClick="0" advTm="3000">
    <p:split orient="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CO" dirty="0" smtClean="0"/>
              <a:t>DESCRIPCION DE LA IE</a:t>
            </a:r>
            <a:endParaRPr lang="es-CO" dirty="0"/>
          </a:p>
        </p:txBody>
      </p:sp>
      <p:sp>
        <p:nvSpPr>
          <p:cNvPr id="3" name="Marcador de contenido 2"/>
          <p:cNvSpPr>
            <a:spLocks noGrp="1"/>
          </p:cNvSpPr>
          <p:nvPr>
            <p:ph idx="1"/>
          </p:nvPr>
        </p:nvSpPr>
        <p:spPr>
          <a:xfrm>
            <a:off x="838200" y="1825625"/>
            <a:ext cx="10515600" cy="4536538"/>
          </a:xfrm>
        </p:spPr>
        <p:txBody>
          <a:bodyPr>
            <a:normAutofit/>
          </a:bodyPr>
          <a:lstStyle/>
          <a:p>
            <a:pPr marL="0" indent="0" algn="just">
              <a:buNone/>
            </a:pPr>
            <a:r>
              <a:rPr lang="es-CO" dirty="0" smtClean="0"/>
              <a:t>La Institución Educativa El Carmen del Municipio de Oporapa se encuentra localizada al sur del departamento del Huila, cuenta con una población estudiantil de 639 estudiantes con un núcleo biológico de 610 familias algunas de ellas disfuncionales sobre los cuales se proyecta la práctica. </a:t>
            </a:r>
          </a:p>
          <a:p>
            <a:pPr marL="0" indent="0" algn="just">
              <a:buNone/>
            </a:pPr>
            <a:r>
              <a:rPr lang="es-CO" dirty="0" smtClean="0"/>
              <a:t>Las </a:t>
            </a:r>
            <a:r>
              <a:rPr lang="es-CO" dirty="0"/>
              <a:t>familias asentadas en esta localidad son en su mayoría campesinos nativos cuyo principal sustento es la producción de café y su nivel socioeconómico corresponde a estrato 1 y 2, se han caracterizado por un alto índice de violencia intrafamiliar y con la comunidad; por lo cual el conocimiento para afrontar el conflicto desde el enfoque de la convivencia pacífica les ofrece mayores posibilidades de erradicar los antivalores arraigados en sus costumbres.</a:t>
            </a:r>
          </a:p>
          <a:p>
            <a:pPr algn="just"/>
            <a:endParaRPr lang="es-CO" dirty="0"/>
          </a:p>
        </p:txBody>
      </p:sp>
    </p:spTree>
    <p:extLst>
      <p:ext uri="{BB962C8B-B14F-4D97-AF65-F5344CB8AC3E}">
        <p14:creationId xmlns:p14="http://schemas.microsoft.com/office/powerpoint/2010/main" val="1586890385"/>
      </p:ext>
    </p:extLst>
  </p:cSld>
  <p:clrMapOvr>
    <a:masterClrMapping/>
  </p:clrMapOvr>
  <p:transition spd="slow" advClick="0" advTm="3000">
    <p:split orient="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86686" y="177127"/>
            <a:ext cx="5086079" cy="2978197"/>
          </a:xfr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13678" y="88565"/>
            <a:ext cx="5100035" cy="3066760"/>
          </a:xfrm>
          <a:prstGeom prst="rect">
            <a:avLst/>
          </a:prstGeom>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6685" y="3335628"/>
            <a:ext cx="4094408" cy="3425780"/>
          </a:xfrm>
          <a:prstGeom prst="rect">
            <a:avLst/>
          </a:prstGeom>
        </p:spPr>
      </p:pic>
      <p:pic>
        <p:nvPicPr>
          <p:cNvPr id="8" name="Imagen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5943" y="3335628"/>
            <a:ext cx="2975019" cy="3425780"/>
          </a:xfrm>
          <a:prstGeom prst="rect">
            <a:avLst/>
          </a:prstGeom>
        </p:spPr>
      </p:pic>
      <p:pic>
        <p:nvPicPr>
          <p:cNvPr id="9" name="Imagen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51575" y="3335628"/>
            <a:ext cx="2962138" cy="3425780"/>
          </a:xfrm>
          <a:prstGeom prst="rect">
            <a:avLst/>
          </a:prstGeom>
        </p:spPr>
      </p:pic>
    </p:spTree>
    <p:extLst>
      <p:ext uri="{BB962C8B-B14F-4D97-AF65-F5344CB8AC3E}">
        <p14:creationId xmlns:p14="http://schemas.microsoft.com/office/powerpoint/2010/main" val="562618082"/>
      </p:ext>
    </p:extLst>
  </p:cSld>
  <p:clrMapOvr>
    <a:masterClrMapping/>
  </p:clrMapOvr>
  <p:transition spd="slow" advClick="0" advTm="3000">
    <p:split orient="ver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CO" dirty="0" smtClean="0"/>
              <a:t>PINTANDO UN FUTURO EN PAZ.</a:t>
            </a:r>
            <a:endParaRPr lang="es-CO" dirty="0"/>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825625"/>
            <a:ext cx="5356538" cy="4768358"/>
          </a:xfr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6404" y="1825626"/>
            <a:ext cx="5409127" cy="4768358"/>
          </a:xfrm>
          <a:prstGeom prst="rect">
            <a:avLst/>
          </a:prstGeom>
        </p:spPr>
      </p:pic>
    </p:spTree>
    <p:extLst>
      <p:ext uri="{BB962C8B-B14F-4D97-AF65-F5344CB8AC3E}">
        <p14:creationId xmlns:p14="http://schemas.microsoft.com/office/powerpoint/2010/main" val="1981206468"/>
      </p:ext>
    </p:extLst>
  </p:cSld>
  <p:clrMapOvr>
    <a:masterClrMapping/>
  </p:clrMapOvr>
  <p:transition spd="slow" advClick="0" advTm="3000">
    <p:split orient="ver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CO" dirty="0" smtClean="0"/>
              <a:t>LASOS DE AMISTAD</a:t>
            </a:r>
            <a:endParaRPr lang="es-CO" dirty="0"/>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1" y="1838503"/>
            <a:ext cx="5086082" cy="4806995"/>
          </a:xfr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8980" y="1825624"/>
            <a:ext cx="5184820" cy="4806995"/>
          </a:xfrm>
          <a:prstGeom prst="rect">
            <a:avLst/>
          </a:prstGeom>
        </p:spPr>
      </p:pic>
    </p:spTree>
    <p:extLst>
      <p:ext uri="{BB962C8B-B14F-4D97-AF65-F5344CB8AC3E}">
        <p14:creationId xmlns:p14="http://schemas.microsoft.com/office/powerpoint/2010/main" val="877959562"/>
      </p:ext>
    </p:extLst>
  </p:cSld>
  <p:clrMapOvr>
    <a:masterClrMapping/>
  </p:clrMapOvr>
  <p:transition spd="slow" advClick="0" advTm="3000">
    <p:split orient="ver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1581" y="306032"/>
            <a:ext cx="3341625" cy="3235658"/>
          </a:xfr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0794" y="306033"/>
            <a:ext cx="5112913" cy="3235657"/>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1594" y="3747752"/>
            <a:ext cx="10058400" cy="2917065"/>
          </a:xfrm>
          <a:prstGeom prst="rect">
            <a:avLst/>
          </a:prstGeom>
        </p:spPr>
      </p:pic>
    </p:spTree>
    <p:extLst>
      <p:ext uri="{BB962C8B-B14F-4D97-AF65-F5344CB8AC3E}">
        <p14:creationId xmlns:p14="http://schemas.microsoft.com/office/powerpoint/2010/main" val="1985972321"/>
      </p:ext>
    </p:extLst>
  </p:cSld>
  <p:clrMapOvr>
    <a:masterClrMapping/>
  </p:clrMapOvr>
  <p:transition spd="slow" advClick="0" advTm="3000">
    <p:split orient="ver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CO" dirty="0" smtClean="0"/>
              <a:t>DECORANDO UN MUNDO EN PAZ.</a:t>
            </a:r>
            <a:endParaRPr lang="es-CO" dirty="0"/>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980171"/>
            <a:ext cx="3373192" cy="4613811"/>
          </a:xfr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4449" y="1980170"/>
            <a:ext cx="3193962" cy="4613812"/>
          </a:xfrm>
          <a:prstGeom prst="rect">
            <a:avLst/>
          </a:prstGeom>
        </p:spPr>
      </p:pic>
      <p:pic>
        <p:nvPicPr>
          <p:cNvPr id="6" name="Marcador de contenido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3210" y="1980170"/>
            <a:ext cx="3889421" cy="4613812"/>
          </a:xfrm>
          <a:prstGeom prst="rect">
            <a:avLst/>
          </a:prstGeom>
        </p:spPr>
      </p:pic>
    </p:spTree>
    <p:extLst>
      <p:ext uri="{BB962C8B-B14F-4D97-AF65-F5344CB8AC3E}">
        <p14:creationId xmlns:p14="http://schemas.microsoft.com/office/powerpoint/2010/main" val="2433392208"/>
      </p:ext>
    </p:extLst>
  </p:cSld>
  <p:clrMapOvr>
    <a:masterClrMapping/>
  </p:clrMapOvr>
  <p:transition spd="slow" advClick="0" advTm="3000">
    <p:split orient="ver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CO" dirty="0" smtClean="0"/>
              <a:t>NUESTRA AULA TRABAJA POR LA PAZ.</a:t>
            </a:r>
            <a:endParaRPr lang="es-CO" dirty="0"/>
          </a:p>
        </p:txBody>
      </p:sp>
      <p:pic>
        <p:nvPicPr>
          <p:cNvPr id="6" name="Marcador de contenido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18270" y="1930400"/>
            <a:ext cx="5570406" cy="4624946"/>
          </a:xfrm>
        </p:spPr>
      </p:pic>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7740" y="1930400"/>
            <a:ext cx="5254580" cy="4624946"/>
          </a:xfrm>
          <a:prstGeom prst="rect">
            <a:avLst/>
          </a:prstGeom>
        </p:spPr>
      </p:pic>
    </p:spTree>
    <p:extLst>
      <p:ext uri="{BB962C8B-B14F-4D97-AF65-F5344CB8AC3E}">
        <p14:creationId xmlns:p14="http://schemas.microsoft.com/office/powerpoint/2010/main" val="560536653"/>
      </p:ext>
    </p:extLst>
  </p:cSld>
  <p:clrMapOvr>
    <a:masterClrMapping/>
  </p:clrMapOvr>
  <p:transition spd="slow" advClick="0" advTm="3000">
    <p:split orient="ver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CO" dirty="0" smtClean="0"/>
              <a:t>FORMANDO AGENTES DE PAZ.</a:t>
            </a:r>
            <a:endParaRPr lang="es-CO" dirty="0"/>
          </a:p>
        </p:txBody>
      </p:sp>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77334" y="2083315"/>
            <a:ext cx="5195432" cy="4433395"/>
          </a:xfr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6406" y="2083315"/>
            <a:ext cx="4932608" cy="4433395"/>
          </a:xfrm>
          <a:prstGeom prst="rect">
            <a:avLst/>
          </a:prstGeom>
        </p:spPr>
      </p:pic>
    </p:spTree>
    <p:extLst>
      <p:ext uri="{BB962C8B-B14F-4D97-AF65-F5344CB8AC3E}">
        <p14:creationId xmlns:p14="http://schemas.microsoft.com/office/powerpoint/2010/main" val="93541823"/>
      </p:ext>
    </p:extLst>
  </p:cSld>
  <p:clrMapOvr>
    <a:masterClrMapping/>
  </p:clrMapOvr>
  <p:transition spd="slow" advClick="0" advTm="3000">
    <p:split orient="ver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contenido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42483" y="409062"/>
            <a:ext cx="3830272" cy="3647784"/>
          </a:xfr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8557" y="409062"/>
            <a:ext cx="3561798" cy="3647784"/>
          </a:xfrm>
          <a:prstGeom prst="rect">
            <a:avLst/>
          </a:prstGeom>
        </p:spPr>
      </p:pic>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0704" y="409062"/>
            <a:ext cx="3860948" cy="6198116"/>
          </a:xfrm>
          <a:prstGeom prst="rect">
            <a:avLst/>
          </a:prstGeom>
        </p:spPr>
      </p:pic>
      <p:pic>
        <p:nvPicPr>
          <p:cNvPr id="10" name="Imagen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484" y="4288665"/>
            <a:ext cx="3830272" cy="2435382"/>
          </a:xfrm>
          <a:prstGeom prst="rect">
            <a:avLst/>
          </a:prstGeom>
        </p:spPr>
      </p:pic>
      <p:pic>
        <p:nvPicPr>
          <p:cNvPr id="11" name="Imagen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68557" y="4288665"/>
            <a:ext cx="3561798" cy="2435382"/>
          </a:xfrm>
          <a:prstGeom prst="rect">
            <a:avLst/>
          </a:prstGeom>
        </p:spPr>
      </p:pic>
    </p:spTree>
    <p:extLst>
      <p:ext uri="{BB962C8B-B14F-4D97-AF65-F5344CB8AC3E}">
        <p14:creationId xmlns:p14="http://schemas.microsoft.com/office/powerpoint/2010/main" val="3223425828"/>
      </p:ext>
    </p:extLst>
  </p:cSld>
  <p:clrMapOvr>
    <a:masterClrMapping/>
  </p:clrMapOvr>
  <p:transition spd="slow" advClick="0" advTm="3000">
    <p:split orient="ver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CO" dirty="0" smtClean="0"/>
              <a:t>LOS NIÑOS LE APUESTAN A LA PAZ</a:t>
            </a:r>
            <a:endParaRPr lang="es-CO" dirty="0"/>
          </a:p>
        </p:txBody>
      </p:sp>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88642" y="2160588"/>
            <a:ext cx="7778840" cy="4253091"/>
          </a:xfrm>
        </p:spPr>
      </p:pic>
    </p:spTree>
    <p:extLst>
      <p:ext uri="{BB962C8B-B14F-4D97-AF65-F5344CB8AC3E}">
        <p14:creationId xmlns:p14="http://schemas.microsoft.com/office/powerpoint/2010/main" val="1838202885"/>
      </p:ext>
    </p:extLst>
  </p:cSld>
  <p:clrMapOvr>
    <a:masterClrMapping/>
  </p:clrMapOvr>
  <p:transition spd="slow" advClick="0" advTm="3000">
    <p:split orient="ver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6906" y="808306"/>
            <a:ext cx="5390102" cy="5231886"/>
          </a:xfr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1857" y="808306"/>
            <a:ext cx="5743441" cy="5231886"/>
          </a:xfrm>
          <a:prstGeom prst="rect">
            <a:avLst/>
          </a:prstGeom>
        </p:spPr>
      </p:pic>
    </p:spTree>
    <p:extLst>
      <p:ext uri="{BB962C8B-B14F-4D97-AF65-F5344CB8AC3E}">
        <p14:creationId xmlns:p14="http://schemas.microsoft.com/office/powerpoint/2010/main" val="4225645161"/>
      </p:ext>
    </p:extLst>
  </p:cSld>
  <p:clrMapOvr>
    <a:masterClrMapping/>
  </p:clrMapOvr>
  <p:transition spd="slow" advClick="0" advTm="3000">
    <p:split orient="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CO" dirty="0" smtClean="0"/>
              <a:t>NUESTRA RECTORA</a:t>
            </a:r>
            <a:endParaRPr lang="es-CO" dirty="0"/>
          </a:p>
        </p:txBody>
      </p:sp>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77334" y="1777285"/>
            <a:ext cx="3250722" cy="4881091"/>
          </a:xfrm>
        </p:spPr>
      </p:pic>
      <p:sp>
        <p:nvSpPr>
          <p:cNvPr id="6" name="CuadroTexto 5"/>
          <p:cNvSpPr txBox="1"/>
          <p:nvPr/>
        </p:nvSpPr>
        <p:spPr>
          <a:xfrm>
            <a:off x="4572000" y="2691685"/>
            <a:ext cx="4546242" cy="2308324"/>
          </a:xfrm>
          <a:prstGeom prst="rect">
            <a:avLst/>
          </a:prstGeom>
          <a:noFill/>
        </p:spPr>
        <p:txBody>
          <a:bodyPr wrap="square" rtlCol="0">
            <a:spAutoFit/>
          </a:bodyPr>
          <a:lstStyle/>
          <a:p>
            <a:pPr algn="just"/>
            <a:r>
              <a:rPr lang="es-CO" dirty="0" smtClean="0"/>
              <a:t>YOLANDA ROSERO BELTRAN Rectora de la IE  siempre forjadora de valores y dispuesta a acompañar cada proceso emprendido en pro de mejorar la convivencia pacifica en nuestro entorno.</a:t>
            </a:r>
          </a:p>
          <a:p>
            <a:pPr algn="just"/>
            <a:r>
              <a:rPr lang="es-CO" dirty="0" smtClean="0"/>
              <a:t>En cada gesto denota su gran carisma y vocación irradiando ambientes de paz y sana convivencia.  </a:t>
            </a:r>
            <a:endParaRPr lang="es-CO" dirty="0"/>
          </a:p>
        </p:txBody>
      </p:sp>
    </p:spTree>
    <p:extLst>
      <p:ext uri="{BB962C8B-B14F-4D97-AF65-F5344CB8AC3E}">
        <p14:creationId xmlns:p14="http://schemas.microsoft.com/office/powerpoint/2010/main" val="4265257596"/>
      </p:ext>
    </p:extLst>
  </p:cSld>
  <p:clrMapOvr>
    <a:masterClrMapping/>
  </p:clrMapOvr>
  <p:transition spd="slow" advClick="0" advTm="3000">
    <p:split orient="ver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5819" y="524970"/>
            <a:ext cx="5169674" cy="5038703"/>
          </a:xfr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5048" y="1635618"/>
            <a:ext cx="4650488" cy="4881092"/>
          </a:xfrm>
          <a:prstGeom prst="rect">
            <a:avLst/>
          </a:prstGeom>
        </p:spPr>
      </p:pic>
    </p:spTree>
    <p:extLst>
      <p:ext uri="{BB962C8B-B14F-4D97-AF65-F5344CB8AC3E}">
        <p14:creationId xmlns:p14="http://schemas.microsoft.com/office/powerpoint/2010/main" val="497731724"/>
      </p:ext>
    </p:extLst>
  </p:cSld>
  <p:clrMapOvr>
    <a:masterClrMapping/>
  </p:clrMapOvr>
  <p:transition spd="slow" advClick="0" advTm="3000">
    <p:split orient="vert"/>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5482" y="1133341"/>
            <a:ext cx="5631832" cy="4663426"/>
          </a:xfr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0648" y="1133341"/>
            <a:ext cx="4958366" cy="4663426"/>
          </a:xfrm>
          <a:prstGeom prst="rect">
            <a:avLst/>
          </a:prstGeom>
        </p:spPr>
      </p:pic>
    </p:spTree>
    <p:extLst>
      <p:ext uri="{BB962C8B-B14F-4D97-AF65-F5344CB8AC3E}">
        <p14:creationId xmlns:p14="http://schemas.microsoft.com/office/powerpoint/2010/main" val="324207157"/>
      </p:ext>
    </p:extLst>
  </p:cSld>
  <p:clrMapOvr>
    <a:masterClrMapping/>
  </p:clrMapOvr>
  <p:transition spd="slow" advClick="0" advTm="3000">
    <p:split orient="ver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9605" y="937096"/>
            <a:ext cx="5916649" cy="5025823"/>
          </a:xfr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0798" y="937096"/>
            <a:ext cx="5331855" cy="5025823"/>
          </a:xfrm>
          <a:prstGeom prst="rect">
            <a:avLst/>
          </a:prstGeom>
        </p:spPr>
      </p:pic>
    </p:spTree>
    <p:extLst>
      <p:ext uri="{BB962C8B-B14F-4D97-AF65-F5344CB8AC3E}">
        <p14:creationId xmlns:p14="http://schemas.microsoft.com/office/powerpoint/2010/main" val="1069809445"/>
      </p:ext>
    </p:extLst>
  </p:cSld>
  <p:clrMapOvr>
    <a:masterClrMapping/>
  </p:clrMapOvr>
  <p:transition spd="slow" advClick="0" advTm="3000">
    <p:split orient="ver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7553558">
            <a:off x="8472448" y="355672"/>
            <a:ext cx="2891682" cy="3384363"/>
          </a:xfr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779489">
            <a:off x="559694" y="730617"/>
            <a:ext cx="3417058" cy="2695215"/>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827291">
            <a:off x="1073281" y="3992450"/>
            <a:ext cx="3039784" cy="2060619"/>
          </a:xfrm>
          <a:prstGeom prst="rect">
            <a:avLst/>
          </a:prstGeom>
        </p:spPr>
      </p:pic>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2722871">
            <a:off x="6834622" y="3485255"/>
            <a:ext cx="3005695" cy="2582652"/>
          </a:xfrm>
          <a:prstGeom prst="rect">
            <a:avLst/>
          </a:prstGeom>
        </p:spPr>
      </p:pic>
      <p:sp>
        <p:nvSpPr>
          <p:cNvPr id="8" name="CuadroTexto 7"/>
          <p:cNvSpPr txBox="1"/>
          <p:nvPr/>
        </p:nvSpPr>
        <p:spPr>
          <a:xfrm>
            <a:off x="4462379" y="1056067"/>
            <a:ext cx="2627291" cy="3170099"/>
          </a:xfrm>
          <a:prstGeom prst="rect">
            <a:avLst/>
          </a:prstGeom>
          <a:noFill/>
        </p:spPr>
        <p:txBody>
          <a:bodyPr wrap="square" rtlCol="0">
            <a:spAutoFit/>
          </a:bodyPr>
          <a:lstStyle/>
          <a:p>
            <a:pPr algn="ctr"/>
            <a:r>
              <a:rPr lang="es-CO" sz="4000" b="1" dirty="0" smtClean="0">
                <a:solidFill>
                  <a:schemeClr val="accent4">
                    <a:lumMod val="75000"/>
                  </a:schemeClr>
                </a:solidFill>
              </a:rPr>
              <a:t>SEGUIMOS CAZANDO LA PAZ EN NUESTRAS AULAS.</a:t>
            </a:r>
            <a:endParaRPr lang="es-CO" sz="4000" b="1" dirty="0">
              <a:solidFill>
                <a:schemeClr val="accent4">
                  <a:lumMod val="75000"/>
                </a:schemeClr>
              </a:solidFill>
            </a:endParaRPr>
          </a:p>
        </p:txBody>
      </p:sp>
    </p:spTree>
    <p:extLst>
      <p:ext uri="{BB962C8B-B14F-4D97-AF65-F5344CB8AC3E}">
        <p14:creationId xmlns:p14="http://schemas.microsoft.com/office/powerpoint/2010/main" val="3754953224"/>
      </p:ext>
    </p:extLst>
  </p:cSld>
  <p:clrMapOvr>
    <a:masterClrMapping/>
  </p:clrMapOvr>
  <p:transition spd="slow" advClick="0" advTm="3000">
    <p:split orient="ver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CO" dirty="0" smtClean="0">
                <a:solidFill>
                  <a:schemeClr val="accent5">
                    <a:lumMod val="75000"/>
                  </a:schemeClr>
                </a:solidFill>
                <a:latin typeface="Elephant" panose="02020904090505020303" pitchFamily="18" charset="0"/>
              </a:rPr>
              <a:t>CONTANDO HISTORIAS CAZAMOS PAZ</a:t>
            </a:r>
            <a:endParaRPr lang="es-CO" dirty="0">
              <a:solidFill>
                <a:schemeClr val="accent5">
                  <a:lumMod val="75000"/>
                </a:schemeClr>
              </a:solidFill>
              <a:latin typeface="Elephant" panose="02020904090505020303" pitchFamily="18" charset="0"/>
            </a:endParaRPr>
          </a:p>
        </p:txBody>
      </p:sp>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77334" y="2150772"/>
            <a:ext cx="5175249" cy="4045799"/>
          </a:xfr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7465" y="2150772"/>
            <a:ext cx="5048518" cy="4045799"/>
          </a:xfrm>
          <a:prstGeom prst="rect">
            <a:avLst/>
          </a:prstGeom>
        </p:spPr>
      </p:pic>
    </p:spTree>
    <p:extLst>
      <p:ext uri="{BB962C8B-B14F-4D97-AF65-F5344CB8AC3E}">
        <p14:creationId xmlns:p14="http://schemas.microsoft.com/office/powerpoint/2010/main" val="3763461983"/>
      </p:ext>
    </p:extLst>
  </p:cSld>
  <p:clrMapOvr>
    <a:masterClrMapping/>
  </p:clrMapOvr>
  <p:transition spd="slow" advClick="0" advTm="3000">
    <p:split orient="ver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20376775">
            <a:off x="786863" y="1129094"/>
            <a:ext cx="5010147" cy="3603804"/>
          </a:xfr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573428">
            <a:off x="7191930" y="1996225"/>
            <a:ext cx="4318715" cy="3730958"/>
          </a:xfrm>
          <a:prstGeom prst="rect">
            <a:avLst/>
          </a:prstGeom>
        </p:spPr>
      </p:pic>
    </p:spTree>
    <p:extLst>
      <p:ext uri="{BB962C8B-B14F-4D97-AF65-F5344CB8AC3E}">
        <p14:creationId xmlns:p14="http://schemas.microsoft.com/office/powerpoint/2010/main" val="4096777521"/>
      </p:ext>
    </p:extLst>
  </p:cSld>
  <p:clrMapOvr>
    <a:masterClrMapping/>
  </p:clrMapOvr>
  <p:transition spd="slow" advClick="0" advTm="3000">
    <p:split orient="ver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CO" dirty="0" smtClean="0">
                <a:solidFill>
                  <a:schemeClr val="accent5">
                    <a:lumMod val="75000"/>
                  </a:schemeClr>
                </a:solidFill>
                <a:latin typeface="Kristen ITC" panose="03050502040202030202" pitchFamily="66" charset="0"/>
              </a:rPr>
              <a:t>NUESTROS PADRES HABLAN DE VALORES</a:t>
            </a:r>
            <a:endParaRPr lang="es-CO" dirty="0">
              <a:solidFill>
                <a:schemeClr val="accent5">
                  <a:lumMod val="75000"/>
                </a:schemeClr>
              </a:solidFill>
              <a:latin typeface="Kristen ITC" panose="03050502040202030202" pitchFamily="66" charset="0"/>
            </a:endParaRPr>
          </a:p>
        </p:txBody>
      </p:sp>
      <p:pic>
        <p:nvPicPr>
          <p:cNvPr id="4" name="VID-20190902-WA0023">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447800" y="1930400"/>
            <a:ext cx="7826202" cy="4340180"/>
          </a:xfrm>
        </p:spPr>
      </p:pic>
    </p:spTree>
    <p:extLst>
      <p:ext uri="{BB962C8B-B14F-4D97-AF65-F5344CB8AC3E}">
        <p14:creationId xmlns:p14="http://schemas.microsoft.com/office/powerpoint/2010/main" val="3657062409"/>
      </p:ext>
    </p:extLst>
  </p:cSld>
  <p:clrMapOvr>
    <a:masterClrMapping/>
  </p:clrMapOvr>
  <p:transition spd="slow" advClick="0" advTm="3000">
    <p:split orient="vert"/>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20190830-WA0090">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rot="5400000">
            <a:off x="509319" y="818415"/>
            <a:ext cx="5266252" cy="5254580"/>
          </a:xfrm>
        </p:spPr>
      </p:pic>
      <p:pic>
        <p:nvPicPr>
          <p:cNvPr id="5" name="VID-20190830-WA0095">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rot="5400000">
            <a:off x="5681258" y="1328204"/>
            <a:ext cx="5266254" cy="4235003"/>
          </a:xfrm>
          <a:prstGeom prst="rect">
            <a:avLst/>
          </a:prstGeom>
        </p:spPr>
      </p:pic>
    </p:spTree>
    <p:extLst>
      <p:ext uri="{BB962C8B-B14F-4D97-AF65-F5344CB8AC3E}">
        <p14:creationId xmlns:p14="http://schemas.microsoft.com/office/powerpoint/2010/main" val="64876636"/>
      </p:ext>
    </p:extLst>
  </p:cSld>
  <p:clrMapOvr>
    <a:masterClrMapping/>
  </p:clrMapOvr>
  <p:transition spd="slow" advClick="0" advTm="3000">
    <p:split orient="vert"/>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vol="80000">
                <p:cTn id="13" fill="hold" display="0">
                  <p:stCondLst>
                    <p:cond delay="indefinite"/>
                  </p:stCondLst>
                </p:cTn>
                <p:tgtEl>
                  <p:spTgt spid="5"/>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20190830-WA0068">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rot="5400000">
            <a:off x="388130" y="844126"/>
            <a:ext cx="5169661" cy="5052633"/>
          </a:xfrm>
        </p:spPr>
      </p:pic>
      <p:pic>
        <p:nvPicPr>
          <p:cNvPr id="5" name="VID-20190830-WA0071">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rot="5400000">
            <a:off x="5961374" y="1098395"/>
            <a:ext cx="5169661" cy="4544097"/>
          </a:xfrm>
          <a:prstGeom prst="rect">
            <a:avLst/>
          </a:prstGeom>
        </p:spPr>
      </p:pic>
    </p:spTree>
    <p:extLst>
      <p:ext uri="{BB962C8B-B14F-4D97-AF65-F5344CB8AC3E}">
        <p14:creationId xmlns:p14="http://schemas.microsoft.com/office/powerpoint/2010/main" val="224307137"/>
      </p:ext>
    </p:extLst>
  </p:cSld>
  <p:clrMapOvr>
    <a:masterClrMapping/>
  </p:clrMapOvr>
  <p:transition spd="slow" advClick="0" advTm="3000">
    <p:split orient="vert"/>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vol="80000">
                <p:cTn id="13" fill="hold" display="0">
                  <p:stCondLst>
                    <p:cond delay="indefinite"/>
                  </p:stCondLst>
                </p:cTn>
                <p:tgtEl>
                  <p:spTgt spid="5"/>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CO" b="1" dirty="0" smtClean="0">
                <a:solidFill>
                  <a:schemeClr val="accent5">
                    <a:lumMod val="75000"/>
                  </a:schemeClr>
                </a:solidFill>
                <a:latin typeface="Segoe Script" panose="030B0504020000000003" pitchFamily="66" charset="0"/>
              </a:rPr>
              <a:t>LOS NIÑOS HABLAN DE VALORES</a:t>
            </a:r>
            <a:endParaRPr lang="es-CO" b="1" dirty="0">
              <a:solidFill>
                <a:schemeClr val="accent5">
                  <a:lumMod val="75000"/>
                </a:schemeClr>
              </a:solidFill>
              <a:latin typeface="Segoe Script" panose="030B0504020000000003" pitchFamily="66" charset="0"/>
            </a:endParaRPr>
          </a:p>
        </p:txBody>
      </p:sp>
      <p:pic>
        <p:nvPicPr>
          <p:cNvPr id="4" name="VID-20190830-WA012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rot="5400000">
            <a:off x="413150" y="2194584"/>
            <a:ext cx="4409805" cy="3881437"/>
          </a:xfrm>
        </p:spPr>
      </p:pic>
      <p:pic>
        <p:nvPicPr>
          <p:cNvPr id="5" name="VID-20190830-WA014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rot="5400000">
            <a:off x="5509832" y="2527300"/>
            <a:ext cx="4546601" cy="3352800"/>
          </a:xfrm>
          <a:prstGeom prst="rect">
            <a:avLst/>
          </a:prstGeom>
        </p:spPr>
      </p:pic>
    </p:spTree>
    <p:extLst>
      <p:ext uri="{BB962C8B-B14F-4D97-AF65-F5344CB8AC3E}">
        <p14:creationId xmlns:p14="http://schemas.microsoft.com/office/powerpoint/2010/main" val="3114463929"/>
      </p:ext>
    </p:extLst>
  </p:cSld>
  <p:clrMapOvr>
    <a:masterClrMapping/>
  </p:clrMapOvr>
  <p:transition spd="slow" advClick="0" advTm="3000">
    <p:split orient="vert"/>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vol="80000">
                <p:cTn id="13"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CO" dirty="0" smtClean="0"/>
              <a:t>VISIÓN INSTITUCIONAL</a:t>
            </a:r>
            <a:endParaRPr lang="es-CO" dirty="0"/>
          </a:p>
        </p:txBody>
      </p:sp>
      <p:sp>
        <p:nvSpPr>
          <p:cNvPr id="3" name="Marcador de contenido 2"/>
          <p:cNvSpPr>
            <a:spLocks noGrp="1"/>
          </p:cNvSpPr>
          <p:nvPr>
            <p:ph idx="1"/>
          </p:nvPr>
        </p:nvSpPr>
        <p:spPr/>
        <p:txBody>
          <a:bodyPr/>
          <a:lstStyle/>
          <a:p>
            <a:pPr algn="just"/>
            <a:r>
              <a:rPr lang="es-ES" dirty="0"/>
              <a:t>La Institución Educativa El Carmen para el 2020 será reconocida por su propuesta educativa centrada en la formación del ser y el desarrollo de competencias, mediante, procesos pedagógicos que afiancen los valores humanos y democráticos y permita a sus estudiantes, ser líderes emprendedores, defensores de su cultura, del medio ambiente, capaces de resolver cualquier situación cotidiana.</a:t>
            </a:r>
            <a:endParaRPr lang="es-CO" dirty="0"/>
          </a:p>
          <a:p>
            <a:endParaRPr lang="es-CO" dirty="0"/>
          </a:p>
        </p:txBody>
      </p:sp>
    </p:spTree>
    <p:extLst>
      <p:ext uri="{BB962C8B-B14F-4D97-AF65-F5344CB8AC3E}">
        <p14:creationId xmlns:p14="http://schemas.microsoft.com/office/powerpoint/2010/main" val="3773272865"/>
      </p:ext>
    </p:extLst>
  </p:cSld>
  <p:clrMapOvr>
    <a:masterClrMapping/>
  </p:clrMapOvr>
  <p:transition spd="slow" advClick="0" advTm="3000">
    <p:split orient="vert"/>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CO" dirty="0" smtClean="0">
                <a:solidFill>
                  <a:srgbClr val="7030A0"/>
                </a:solidFill>
                <a:latin typeface="Bodoni MT Black" panose="02070A03080606020203" pitchFamily="18" charset="0"/>
              </a:rPr>
              <a:t>NUESTRA INSTITUCIÓN Y LOS VALORES RELIGIOSOS</a:t>
            </a:r>
            <a:endParaRPr lang="es-CO" dirty="0">
              <a:solidFill>
                <a:srgbClr val="7030A0"/>
              </a:solidFill>
              <a:latin typeface="Bodoni MT Black" panose="02070A03080606020203" pitchFamily="18" charset="0"/>
            </a:endParaRPr>
          </a:p>
        </p:txBody>
      </p:sp>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77335" y="2121952"/>
            <a:ext cx="3186327" cy="2256866"/>
          </a:xfr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2907" y="2121952"/>
            <a:ext cx="3026535" cy="2256866"/>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3385" y="1930400"/>
            <a:ext cx="3722263" cy="4689341"/>
          </a:xfrm>
          <a:prstGeom prst="rect">
            <a:avLst/>
          </a:prstGeom>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1530" y="4557491"/>
            <a:ext cx="2962753" cy="2049371"/>
          </a:xfrm>
          <a:prstGeom prst="rect">
            <a:avLst/>
          </a:prstGeom>
        </p:spPr>
      </p:pic>
    </p:spTree>
    <p:extLst>
      <p:ext uri="{BB962C8B-B14F-4D97-AF65-F5344CB8AC3E}">
        <p14:creationId xmlns:p14="http://schemas.microsoft.com/office/powerpoint/2010/main" val="1826407653"/>
      </p:ext>
    </p:extLst>
  </p:cSld>
  <p:clrMapOvr>
    <a:masterClrMapping/>
  </p:clrMapOvr>
  <p:transition spd="slow" advClick="0" advTm="3000">
    <p:split orient="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CO" dirty="0" smtClean="0"/>
              <a:t>MISION INSTITUCIONAL</a:t>
            </a:r>
            <a:endParaRPr lang="es-CO" dirty="0"/>
          </a:p>
        </p:txBody>
      </p:sp>
      <p:sp>
        <p:nvSpPr>
          <p:cNvPr id="3" name="Marcador de contenido 2"/>
          <p:cNvSpPr>
            <a:spLocks noGrp="1"/>
          </p:cNvSpPr>
          <p:nvPr>
            <p:ph idx="1"/>
          </p:nvPr>
        </p:nvSpPr>
        <p:spPr/>
        <p:txBody>
          <a:bodyPr/>
          <a:lstStyle/>
          <a:p>
            <a:pPr algn="just"/>
            <a:r>
              <a:rPr lang="es-ES" dirty="0"/>
              <a:t>La Institución tiene como misión educar en los niveles de preescolar, básica y media, innovar y fortalecer los proyectos de vida de la comunidad hacia la formación integral del estudiante desde el grado preescolar, como sujeto de cambio personal y social mediante la organización del trabajo individual y colectivo que permite el desarrollo social sostenible, con principios éticos para la convivencia pacífica, con capacidad de servicio, como agentes que impulsen procesos y actitudes de cambio y de recreación responsable y autónoma de la institución, de la comunidad,  de la región y del país; mediante la organización del trabajo individual y colectivo que permita ser capaces de solucionar conflictos para  mejorar la calidad de vida de la comunidad. </a:t>
            </a:r>
            <a:endParaRPr lang="es-CO" dirty="0"/>
          </a:p>
          <a:p>
            <a:endParaRPr lang="es-CO" dirty="0"/>
          </a:p>
        </p:txBody>
      </p:sp>
    </p:spTree>
    <p:extLst>
      <p:ext uri="{BB962C8B-B14F-4D97-AF65-F5344CB8AC3E}">
        <p14:creationId xmlns:p14="http://schemas.microsoft.com/office/powerpoint/2010/main" val="2142001981"/>
      </p:ext>
    </p:extLst>
  </p:cSld>
  <p:clrMapOvr>
    <a:masterClrMapping/>
  </p:clrMapOvr>
  <p:transition spd="slow" advClick="0" advTm="3000">
    <p:split orient="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CO" dirty="0" smtClean="0"/>
              <a:t>PROPOSITO DEL PROYECTO.</a:t>
            </a:r>
            <a:endParaRPr lang="es-CO" dirty="0"/>
          </a:p>
        </p:txBody>
      </p:sp>
      <p:sp>
        <p:nvSpPr>
          <p:cNvPr id="3" name="Marcador de contenido 2"/>
          <p:cNvSpPr>
            <a:spLocks noGrp="1"/>
          </p:cNvSpPr>
          <p:nvPr>
            <p:ph idx="1"/>
          </p:nvPr>
        </p:nvSpPr>
        <p:spPr/>
        <p:txBody>
          <a:bodyPr>
            <a:normAutofit/>
          </a:bodyPr>
          <a:lstStyle/>
          <a:p>
            <a:pPr algn="just"/>
            <a:r>
              <a:rPr lang="es-CO" sz="2000" dirty="0"/>
              <a:t>Es una propuesta de transformación y </a:t>
            </a:r>
            <a:r>
              <a:rPr lang="es-CO" sz="2000" dirty="0" smtClean="0"/>
              <a:t>construcción </a:t>
            </a:r>
            <a:r>
              <a:rPr lang="es-CO" sz="2000" dirty="0"/>
              <a:t>de una cultura de paz tejida desde el arte curricular, extracurricular y prácticas pedagógicas que contribuyan a la sana convivencia, la potenciación de habilidades sociales y ciudadanas y el respeto por los Derechos Humanos. Las expresiones de esta </a:t>
            </a:r>
            <a:r>
              <a:rPr lang="es-CO" sz="2000" dirty="0" smtClean="0"/>
              <a:t>articulación parten </a:t>
            </a:r>
            <a:r>
              <a:rPr lang="es-CO" sz="2000" dirty="0" smtClean="0"/>
              <a:t>de la inclusión </a:t>
            </a:r>
            <a:r>
              <a:rPr lang="es-CO" sz="2000" dirty="0" smtClean="0"/>
              <a:t>de los Proyectos Transversales y son </a:t>
            </a:r>
            <a:r>
              <a:rPr lang="es-CO" sz="2000" dirty="0"/>
              <a:t>niños, niñas, jóvenes y adolescentes y sus maestros que han buscado consolidarse como líderes que agencian los espacios comunitarios para construir condiciones diferentes a las violencias escolares, familiares, sociales y a la constante vulneración de los Derechos individuales y colectivos.</a:t>
            </a:r>
          </a:p>
          <a:p>
            <a:pPr algn="just"/>
            <a:endParaRPr lang="es-CO" sz="2000" dirty="0"/>
          </a:p>
        </p:txBody>
      </p:sp>
    </p:spTree>
    <p:extLst>
      <p:ext uri="{BB962C8B-B14F-4D97-AF65-F5344CB8AC3E}">
        <p14:creationId xmlns:p14="http://schemas.microsoft.com/office/powerpoint/2010/main" val="4107363341"/>
      </p:ext>
    </p:extLst>
  </p:cSld>
  <p:clrMapOvr>
    <a:masterClrMapping/>
  </p:clrMapOvr>
  <p:transition spd="slow" advClick="0" advTm="3000">
    <p:split orient="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CO" dirty="0" smtClean="0"/>
              <a:t>CAMPEONATOS POR LA PAZ</a:t>
            </a:r>
            <a:endParaRPr lang="es-CO" dirty="0"/>
          </a:p>
        </p:txBody>
      </p:sp>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00767" y="1825624"/>
            <a:ext cx="4945488" cy="4111537"/>
          </a:xfrm>
        </p:spPr>
      </p:pic>
      <p:pic>
        <p:nvPicPr>
          <p:cNvPr id="5" name="Marcador de contenido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39436" y="1825624"/>
            <a:ext cx="5422005" cy="4111537"/>
          </a:xfrm>
          <a:prstGeom prst="rect">
            <a:avLst/>
          </a:prstGeom>
        </p:spPr>
      </p:pic>
    </p:spTree>
    <p:extLst>
      <p:ext uri="{BB962C8B-B14F-4D97-AF65-F5344CB8AC3E}">
        <p14:creationId xmlns:p14="http://schemas.microsoft.com/office/powerpoint/2010/main" val="2596385377"/>
      </p:ext>
    </p:extLst>
  </p:cSld>
  <p:clrMapOvr>
    <a:masterClrMapping/>
  </p:clrMapOvr>
  <p:transition spd="slow" advClick="0" advTm="3000">
    <p:split orient="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063" y="1043189"/>
            <a:ext cx="4018207" cy="2859110"/>
          </a:xfrm>
          <a:prstGeom prst="rect">
            <a:avLst/>
          </a:prstGeom>
        </p:spPr>
      </p:pic>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75054" y="1043190"/>
            <a:ext cx="3696236" cy="2859109"/>
          </a:xfrm>
          <a:prstGeom prst="rect">
            <a:avLst/>
          </a:prstGeom>
        </p:spPr>
      </p:pic>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40179" y="3760630"/>
            <a:ext cx="3631843" cy="2820474"/>
          </a:xfrm>
          <a:prstGeom prst="rect">
            <a:avLst/>
          </a:prstGeom>
        </p:spPr>
      </p:pic>
      <p:sp>
        <p:nvSpPr>
          <p:cNvPr id="6" name="CuadroTexto 5"/>
          <p:cNvSpPr txBox="1"/>
          <p:nvPr/>
        </p:nvSpPr>
        <p:spPr>
          <a:xfrm>
            <a:off x="4881093" y="1378039"/>
            <a:ext cx="2820473" cy="1569660"/>
          </a:xfrm>
          <a:prstGeom prst="rect">
            <a:avLst/>
          </a:prstGeom>
          <a:noFill/>
        </p:spPr>
        <p:txBody>
          <a:bodyPr wrap="square" rtlCol="0">
            <a:spAutoFit/>
          </a:bodyPr>
          <a:lstStyle/>
          <a:p>
            <a:pPr algn="ctr"/>
            <a:r>
              <a:rPr lang="es-CO" sz="3200" dirty="0" smtClean="0">
                <a:solidFill>
                  <a:schemeClr val="accent2">
                    <a:lumMod val="75000"/>
                  </a:schemeClr>
                </a:solidFill>
              </a:rPr>
              <a:t>SOMOS CAZADORES DE</a:t>
            </a:r>
            <a:endParaRPr lang="es-CO" sz="3200" dirty="0">
              <a:solidFill>
                <a:schemeClr val="accent2">
                  <a:lumMod val="75000"/>
                </a:schemeClr>
              </a:solidFill>
            </a:endParaRPr>
          </a:p>
        </p:txBody>
      </p:sp>
      <p:sp>
        <p:nvSpPr>
          <p:cNvPr id="7" name="CuadroTexto 6"/>
          <p:cNvSpPr txBox="1"/>
          <p:nvPr/>
        </p:nvSpPr>
        <p:spPr>
          <a:xfrm>
            <a:off x="1081824" y="4906851"/>
            <a:ext cx="2807595" cy="1446550"/>
          </a:xfrm>
          <a:prstGeom prst="rect">
            <a:avLst/>
          </a:prstGeom>
          <a:noFill/>
        </p:spPr>
        <p:txBody>
          <a:bodyPr wrap="square" rtlCol="0">
            <a:spAutoFit/>
          </a:bodyPr>
          <a:lstStyle/>
          <a:p>
            <a:pPr algn="ctr"/>
            <a:r>
              <a:rPr lang="es-CO" sz="8800" dirty="0" smtClean="0">
                <a:solidFill>
                  <a:schemeClr val="accent2">
                    <a:lumMod val="75000"/>
                  </a:schemeClr>
                </a:solidFill>
                <a:latin typeface="Algerian" panose="04020705040A02060702" pitchFamily="82" charset="0"/>
              </a:rPr>
              <a:t>PAZ</a:t>
            </a:r>
            <a:endParaRPr lang="es-CO" sz="8800" dirty="0">
              <a:solidFill>
                <a:schemeClr val="accent2">
                  <a:lumMod val="75000"/>
                </a:schemeClr>
              </a:solidFill>
              <a:latin typeface="Algerian" panose="04020705040A02060702" pitchFamily="82" charset="0"/>
            </a:endParaRPr>
          </a:p>
        </p:txBody>
      </p:sp>
    </p:spTree>
    <p:extLst>
      <p:ext uri="{BB962C8B-B14F-4D97-AF65-F5344CB8AC3E}">
        <p14:creationId xmlns:p14="http://schemas.microsoft.com/office/powerpoint/2010/main" val="3973552179"/>
      </p:ext>
    </p:extLst>
  </p:cSld>
  <p:clrMapOvr>
    <a:masterClrMapping/>
  </p:clrMapOvr>
  <p:transition spd="slow" advClick="0" advTm="3000">
    <p:split orient="vert"/>
  </p:transition>
  <p:timing>
    <p:tnLst>
      <p:par>
        <p:cTn id="1" dur="indefinite" restart="never" nodeType="tmRoot"/>
      </p:par>
    </p:tnLst>
  </p:timing>
</p:sld>
</file>

<file path=ppt/theme/theme1.xml><?xml version="1.0" encoding="utf-8"?>
<a:theme xmlns:a="http://schemas.openxmlformats.org/drawingml/2006/main" name="Faceta">
  <a:themeElements>
    <a:clrScheme name="Face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1504</TotalTime>
  <Words>659</Words>
  <Application>Microsoft Office PowerPoint</Application>
  <PresentationFormat>Panorámica</PresentationFormat>
  <Paragraphs>49</Paragraphs>
  <Slides>50</Slides>
  <Notes>0</Notes>
  <HiddenSlides>0</HiddenSlides>
  <MMClips>8</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50</vt:i4>
      </vt:variant>
    </vt:vector>
  </HeadingPairs>
  <TitlesOfParts>
    <vt:vector size="60" baseType="lpstr">
      <vt:lpstr>Agency FB</vt:lpstr>
      <vt:lpstr>Algerian</vt:lpstr>
      <vt:lpstr>Arial</vt:lpstr>
      <vt:lpstr>Bodoni MT Black</vt:lpstr>
      <vt:lpstr>Elephant</vt:lpstr>
      <vt:lpstr>Kristen ITC</vt:lpstr>
      <vt:lpstr>Segoe Script</vt:lpstr>
      <vt:lpstr>Trebuchet MS</vt:lpstr>
      <vt:lpstr>Wingdings 3</vt:lpstr>
      <vt:lpstr>Faceta</vt:lpstr>
      <vt:lpstr>CAZADORES DE AVENTURAS POR LAS PAZ</vt:lpstr>
      <vt:lpstr>INTEGRANTES</vt:lpstr>
      <vt:lpstr>DESCRIPCION DE LA IE</vt:lpstr>
      <vt:lpstr>NUESTRA RECTORA</vt:lpstr>
      <vt:lpstr>VISIÓN INSTITUCIONAL</vt:lpstr>
      <vt:lpstr>MISION INSTITUCIONAL</vt:lpstr>
      <vt:lpstr>PROPOSITO DEL PROYECTO.</vt:lpstr>
      <vt:lpstr>CAMPEONATOS POR LA PAZ</vt:lpstr>
      <vt:lpstr>Presentación de PowerPoint</vt:lpstr>
      <vt:lpstr>TEJIENDO HILOS CAZAMOS LA PAZ.</vt:lpstr>
      <vt:lpstr>CAZANDO JUEGOS TRADICIONALES POR LA PAZ. </vt:lpstr>
      <vt:lpstr>Presentación de PowerPoint</vt:lpstr>
      <vt:lpstr>RESCATANDO Y CAZANDO NUESTRAS TRADICIONES POR LA PAZ</vt:lpstr>
      <vt:lpstr>Presentación de PowerPoint</vt:lpstr>
      <vt:lpstr>Presentación de PowerPoint</vt:lpstr>
      <vt:lpstr>Presentación de PowerPoint</vt:lpstr>
      <vt:lpstr>Presentación de PowerPoint</vt:lpstr>
      <vt:lpstr>CAZANDO CULTURA DE VALORES EN FAMILIA</vt:lpstr>
      <vt:lpstr>NUESTROS PADRES AYUDAN A FORMAR EN VALORES.</vt:lpstr>
      <vt:lpstr>INTEGRACIONES INSTITUCIONALES EN EL MARCO DE LA PAZ Y LOS VALORES.</vt:lpstr>
      <vt:lpstr>Presentación de PowerPoint</vt:lpstr>
      <vt:lpstr>EL CIELO SE PINTA DE COLORES EN EL MARCO DE LA PAZ.</vt:lpstr>
      <vt:lpstr>Presentación de PowerPoint</vt:lpstr>
      <vt:lpstr>CAZADORES DE LA DEMOCRACIA Y LA PAZ</vt:lpstr>
      <vt:lpstr>Presentación de PowerPoint</vt:lpstr>
      <vt:lpstr>EL MEDIO AMBIENTE Y LA PAZ</vt:lpstr>
      <vt:lpstr>Presentación de PowerPoint</vt:lpstr>
      <vt:lpstr>RECICLANDO CAZAMOS PAZ</vt:lpstr>
      <vt:lpstr>HABITOS SALUDABLES POR LA PAZ.</vt:lpstr>
      <vt:lpstr>Presentación de PowerPoint</vt:lpstr>
      <vt:lpstr>PINTANDO UN FUTURO EN PAZ.</vt:lpstr>
      <vt:lpstr>LASOS DE AMISTAD</vt:lpstr>
      <vt:lpstr>Presentación de PowerPoint</vt:lpstr>
      <vt:lpstr>DECORANDO UN MUNDO EN PAZ.</vt:lpstr>
      <vt:lpstr>NUESTRA AULA TRABAJA POR LA PAZ.</vt:lpstr>
      <vt:lpstr>FORMANDO AGENTES DE PAZ.</vt:lpstr>
      <vt:lpstr>Presentación de PowerPoint</vt:lpstr>
      <vt:lpstr>LOS NIÑOS LE APUESTAN A LA PAZ</vt:lpstr>
      <vt:lpstr>Presentación de PowerPoint</vt:lpstr>
      <vt:lpstr>Presentación de PowerPoint</vt:lpstr>
      <vt:lpstr>Presentación de PowerPoint</vt:lpstr>
      <vt:lpstr>Presentación de PowerPoint</vt:lpstr>
      <vt:lpstr>Presentación de PowerPoint</vt:lpstr>
      <vt:lpstr>CONTANDO HISTORIAS CAZAMOS PAZ</vt:lpstr>
      <vt:lpstr>Presentación de PowerPoint</vt:lpstr>
      <vt:lpstr>NUESTROS PADRES HABLAN DE VALORES</vt:lpstr>
      <vt:lpstr>Presentación de PowerPoint</vt:lpstr>
      <vt:lpstr>Presentación de PowerPoint</vt:lpstr>
      <vt:lpstr>LOS NIÑOS HABLAN DE VALORES</vt:lpstr>
      <vt:lpstr>NUESTRA INSTITUCIÓN Y LOS VALORES RELIGIOSOS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 TERRITORIO ENTORNO DE PAZ</dc:title>
  <dc:creator>Johana Vargas</dc:creator>
  <cp:lastModifiedBy>Johana Vargas</cp:lastModifiedBy>
  <cp:revision>39</cp:revision>
  <dcterms:created xsi:type="dcterms:W3CDTF">2019-08-30T20:56:26Z</dcterms:created>
  <dcterms:modified xsi:type="dcterms:W3CDTF">2019-09-03T02:20:07Z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name="NXPowerLiteLastOptimized" pid="2">
    <vt:lpwstr>45257322</vt:lpwstr>
  </property>
  <property fmtid="{D5CDD505-2E9C-101B-9397-08002B2CF9AE}" name="NXPowerLiteSettings" pid="3">
    <vt:lpwstr>C7000400038000</vt:lpwstr>
  </property>
  <property fmtid="{D5CDD505-2E9C-101B-9397-08002B2CF9AE}" name="NXPowerLiteVersion" pid="4">
    <vt:lpwstr>S8.2.2</vt:lpwstr>
  </property>
</Properties>
</file>