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7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7" r:id="rId21"/>
    <p:sldId id="275" r:id="rId22"/>
    <p:sldId id="276" r:id="rId23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39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AAB-C04E-4620-BFF7-DB5BD4D574AF}" type="datetimeFigureOut">
              <a:rPr lang="es-CO" smtClean="0"/>
              <a:t>28/08/2019</a:t>
            </a:fld>
            <a:endParaRPr lang="es-CO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15AC1E7-5765-4872-83C9-9497C097E611}" type="slidenum">
              <a:rPr lang="es-CO" smtClean="0"/>
              <a:t>‹Nº›</a:t>
            </a:fld>
            <a:endParaRPr lang="es-CO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C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AAB-C04E-4620-BFF7-DB5BD4D574AF}" type="datetimeFigureOut">
              <a:rPr lang="es-CO" smtClean="0"/>
              <a:t>28/08/2019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AC1E7-5765-4872-83C9-9497C097E611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AAB-C04E-4620-BFF7-DB5BD4D574AF}" type="datetimeFigureOut">
              <a:rPr lang="es-CO" smtClean="0"/>
              <a:t>28/08/2019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AC1E7-5765-4872-83C9-9497C097E611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AAB-C04E-4620-BFF7-DB5BD4D574AF}" type="datetimeFigureOut">
              <a:rPr lang="es-CO" smtClean="0"/>
              <a:t>28/08/2019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AC1E7-5765-4872-83C9-9497C097E611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AAB-C04E-4620-BFF7-DB5BD4D574AF}" type="datetimeFigureOut">
              <a:rPr lang="es-CO" smtClean="0"/>
              <a:t>28/08/2019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AC1E7-5765-4872-83C9-9497C097E611}" type="slidenum">
              <a:rPr lang="es-CO" smtClean="0"/>
              <a:t>‹Nº›</a:t>
            </a:fld>
            <a:endParaRPr lang="es-CO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AAB-C04E-4620-BFF7-DB5BD4D574AF}" type="datetimeFigureOut">
              <a:rPr lang="es-CO" smtClean="0"/>
              <a:t>28/08/2019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AC1E7-5765-4872-83C9-9497C097E611}" type="slidenum">
              <a:rPr lang="es-CO" smtClean="0"/>
              <a:t>‹Nº›</a:t>
            </a:fld>
            <a:endParaRPr lang="es-CO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AAB-C04E-4620-BFF7-DB5BD4D574AF}" type="datetimeFigureOut">
              <a:rPr lang="es-CO" smtClean="0"/>
              <a:t>28/08/2019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AC1E7-5765-4872-83C9-9497C097E611}" type="slidenum">
              <a:rPr lang="es-CO" smtClean="0"/>
              <a:t>‹Nº›</a:t>
            </a:fld>
            <a:endParaRPr lang="es-CO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AAB-C04E-4620-BFF7-DB5BD4D574AF}" type="datetimeFigureOut">
              <a:rPr lang="es-CO" smtClean="0"/>
              <a:t>28/08/2019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AC1E7-5765-4872-83C9-9497C097E611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AAB-C04E-4620-BFF7-DB5BD4D574AF}" type="datetimeFigureOut">
              <a:rPr lang="es-CO" smtClean="0"/>
              <a:t>28/08/2019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AC1E7-5765-4872-83C9-9497C097E611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AAB-C04E-4620-BFF7-DB5BD4D574AF}" type="datetimeFigureOut">
              <a:rPr lang="es-CO" smtClean="0"/>
              <a:t>28/08/2019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AC1E7-5765-4872-83C9-9497C097E611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AAB-C04E-4620-BFF7-DB5BD4D574AF}" type="datetimeFigureOut">
              <a:rPr lang="es-CO" smtClean="0"/>
              <a:t>28/08/2019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AC1E7-5765-4872-83C9-9497C097E611}" type="slidenum">
              <a:rPr lang="es-CO" smtClean="0"/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E80EAAAB-C04E-4620-BFF7-DB5BD4D574AF}" type="datetimeFigureOut">
              <a:rPr lang="es-CO" smtClean="0"/>
              <a:t>28/08/2019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15AC1E7-5765-4872-83C9-9497C097E611}" type="slidenum">
              <a:rPr lang="es-CO" smtClean="0"/>
              <a:t>‹Nº›</a:t>
            </a:fld>
            <a:endParaRPr lang="es-CO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7504" y="44624"/>
            <a:ext cx="8928992" cy="6696744"/>
          </a:xfrm>
        </p:spPr>
        <p:txBody>
          <a:bodyPr>
            <a:normAutofit fontScale="90000"/>
          </a:bodyPr>
          <a:lstStyle/>
          <a:p>
            <a:r>
              <a:rPr lang="es-CO" sz="2000" dirty="0" smtClean="0">
                <a:latin typeface="Colonna MT" panose="04020805060202030203" pitchFamily="82" charset="0"/>
              </a:rPr>
              <a:t/>
            </a:r>
            <a:br>
              <a:rPr lang="es-CO" sz="2000" dirty="0" smtClean="0">
                <a:latin typeface="Colonna MT" panose="04020805060202030203" pitchFamily="82" charset="0"/>
              </a:rPr>
            </a:br>
            <a:r>
              <a:rPr lang="es-CO" sz="2000" dirty="0">
                <a:latin typeface="Colonna MT" panose="04020805060202030203" pitchFamily="82" charset="0"/>
              </a:rPr>
              <a:t/>
            </a:r>
            <a:br>
              <a:rPr lang="es-CO" sz="2000" dirty="0">
                <a:latin typeface="Colonna MT" panose="04020805060202030203" pitchFamily="82" charset="0"/>
              </a:rPr>
            </a:br>
            <a:r>
              <a:rPr lang="es-CO" sz="2000" dirty="0" smtClean="0">
                <a:latin typeface="Colonna MT" panose="04020805060202030203" pitchFamily="82" charset="0"/>
              </a:rPr>
              <a:t/>
            </a:r>
            <a:br>
              <a:rPr lang="es-CO" sz="2000" dirty="0" smtClean="0">
                <a:latin typeface="Colonna MT" panose="04020805060202030203" pitchFamily="82" charset="0"/>
              </a:rPr>
            </a:br>
            <a:r>
              <a:rPr lang="es-CO" sz="2000" dirty="0">
                <a:latin typeface="Colonna MT" panose="04020805060202030203" pitchFamily="82" charset="0"/>
              </a:rPr>
              <a:t/>
            </a:r>
            <a:br>
              <a:rPr lang="es-CO" sz="2000" dirty="0">
                <a:latin typeface="Colonna MT" panose="04020805060202030203" pitchFamily="82" charset="0"/>
              </a:rPr>
            </a:br>
            <a:r>
              <a:rPr lang="es-CO" sz="31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INSTITUCIÓN EDUCATIVA EL VERGEL</a:t>
            </a:r>
            <a:br>
              <a:rPr lang="es-CO" sz="31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31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SEDE SAN FRANCISCO</a:t>
            </a:r>
            <a:br>
              <a:rPr lang="es-CO" sz="31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31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CO" sz="31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CO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3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 SIGNIFICATIVA:</a:t>
            </a:r>
            <a:br>
              <a:rPr lang="es-CO" sz="3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3600" dirty="0" smtClean="0">
                <a:solidFill>
                  <a:srgbClr val="7030A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“SI RESCATAMOS VALORES, OPTIMIZAMOS LA ATENCIÓN EN LAS AULAS”</a:t>
            </a:r>
            <a:r>
              <a:rPr lang="es-CO" sz="3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CO" sz="3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CO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27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CLARA CABRERA CLAROS</a:t>
            </a:r>
            <a:br>
              <a:rPr lang="es-CO" sz="27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27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DOCENTE</a:t>
            </a:r>
            <a:br>
              <a:rPr lang="es-CO" sz="27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27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CO" sz="27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27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CO" sz="27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27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TARQUI HUILA</a:t>
            </a:r>
            <a:br>
              <a:rPr lang="es-CO" sz="27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27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  <a:br>
              <a:rPr lang="es-CO" sz="27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O" sz="27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26888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es-CO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Elementos conceptuales</a:t>
            </a:r>
            <a:endParaRPr lang="es-CO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16016" y="1312168"/>
            <a:ext cx="4320480" cy="4853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s-CO" sz="28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s-CO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Valores morales y éticos</a:t>
            </a:r>
          </a:p>
          <a:p>
            <a:pPr marL="0" indent="0" algn="ctr">
              <a:buNone/>
            </a:pPr>
            <a:r>
              <a:rPr lang="es-CO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Estrategias pedagógicas</a:t>
            </a:r>
          </a:p>
          <a:p>
            <a:pPr marL="0" indent="0" algn="ctr">
              <a:buNone/>
            </a:pPr>
            <a:r>
              <a:rPr lang="es-CO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La transversalidad</a:t>
            </a:r>
          </a:p>
          <a:p>
            <a:pPr marL="0" indent="0" algn="ctr">
              <a:buNone/>
            </a:pPr>
            <a:r>
              <a:rPr lang="es-CO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Simbologías</a:t>
            </a:r>
          </a:p>
          <a:p>
            <a:pPr marL="0" indent="0" algn="ctr">
              <a:buNone/>
            </a:pPr>
            <a:r>
              <a:rPr lang="es-CO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Estímulos</a:t>
            </a:r>
          </a:p>
          <a:p>
            <a:pPr marL="0" indent="0" algn="ctr">
              <a:buNone/>
            </a:pPr>
            <a:r>
              <a:rPr lang="es-CO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Visiones</a:t>
            </a:r>
          </a:p>
          <a:p>
            <a:pPr marL="0" indent="0" algn="ctr">
              <a:buNone/>
            </a:pPr>
            <a:r>
              <a:rPr lang="es-CO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Haciendo líderes</a:t>
            </a:r>
            <a:endParaRPr lang="es-CO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3 Imagen" descr="F:\fotos experiencias significativas 2019\SAM_183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1988840"/>
            <a:ext cx="4644008" cy="3456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297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es-CO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¿Cómo se ha aplicado?</a:t>
            </a:r>
            <a:endParaRPr lang="es-CO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36512" y="980728"/>
            <a:ext cx="4104456" cy="547260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CO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Los valores son tomados como caminos para conducir a niñas y niños, hacia la necesidad de soñar, de visionar un arte u oficio, para pensar en ser líderes comunitarios y proyectarse en sus vidas.</a:t>
            </a:r>
            <a:endParaRPr lang="es-CO" sz="32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3 Imagen" descr="F:\fotos experiencias significativas 2019\SAM_183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772816"/>
            <a:ext cx="5014989" cy="37444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063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2008"/>
            <a:ext cx="8229600" cy="764704"/>
          </a:xfrm>
        </p:spPr>
        <p:txBody>
          <a:bodyPr/>
          <a:lstStyle/>
          <a:p>
            <a:r>
              <a:rPr lang="es-CO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Además…</a:t>
            </a:r>
            <a:endParaRPr lang="es-CO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00306" y="1052736"/>
            <a:ext cx="4508198" cy="56886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CO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El valor ético asignado en la estrella se trabaja durante un mes: los niños juntan tantas estrellas acorde a su desempeño.</a:t>
            </a:r>
            <a:endParaRPr lang="es-CO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s-CO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Se premia a los niños que participaron, que respondieron al llamado y con mejor atención y disposición desempeñaron sus roles. Sus padres también reciben estímulos.</a:t>
            </a:r>
            <a:endParaRPr lang="es-CO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3 Imagen" descr="F:\fotos experiencias significativas 2019\SAM_182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4572000" cy="3384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031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008112"/>
          </a:xfrm>
        </p:spPr>
        <p:txBody>
          <a:bodyPr/>
          <a:lstStyle/>
          <a:p>
            <a:r>
              <a:rPr lang="es-CO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Pero, también…</a:t>
            </a:r>
            <a:endParaRPr lang="es-CO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600200"/>
            <a:ext cx="3610744" cy="452596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s-CO" sz="4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El reto es…</a:t>
            </a:r>
          </a:p>
          <a:p>
            <a:pPr marL="0" indent="0" algn="ctr">
              <a:buNone/>
            </a:pPr>
            <a:r>
              <a:rPr lang="es-CO" sz="4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Soñar con los ojos abiertos y </a:t>
            </a:r>
          </a:p>
          <a:p>
            <a:pPr marL="0" indent="0" algn="ctr">
              <a:buNone/>
            </a:pPr>
            <a:r>
              <a:rPr lang="es-CO" sz="4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cosechar </a:t>
            </a:r>
          </a:p>
          <a:p>
            <a:pPr marL="0" indent="0" algn="ctr">
              <a:buNone/>
            </a:pPr>
            <a:r>
              <a:rPr lang="es-CO" sz="4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con </a:t>
            </a:r>
          </a:p>
          <a:p>
            <a:pPr marL="0" indent="0" algn="ctr">
              <a:buNone/>
            </a:pPr>
            <a:r>
              <a:rPr lang="es-CO" sz="4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consciencia y compromiso.</a:t>
            </a:r>
            <a:endParaRPr lang="es-CO" sz="40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3 Imagen" descr="F:\fotos experiencias significativas 2019\SAM_182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060848"/>
            <a:ext cx="5256584" cy="3672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085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18864" y="72008"/>
            <a:ext cx="8229600" cy="836712"/>
          </a:xfrm>
        </p:spPr>
        <p:txBody>
          <a:bodyPr/>
          <a:lstStyle/>
          <a:p>
            <a:r>
              <a:rPr lang="es-CO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Medios utilizados</a:t>
            </a:r>
            <a:endParaRPr lang="es-CO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s-CO" sz="2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Escritos: </a:t>
            </a:r>
            <a:r>
              <a:rPr lang="es-CO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Notas, Dibujos, Avisos, Carteles, Carteleras y Pancartas en papel.</a:t>
            </a:r>
          </a:p>
          <a:p>
            <a:pPr>
              <a:buFont typeface="Wingdings" panose="05000000000000000000" pitchFamily="2" charset="2"/>
              <a:buChar char="q"/>
            </a:pPr>
            <a:endParaRPr lang="es-CO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s-CO" sz="2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Audio-visuales: </a:t>
            </a:r>
            <a:r>
              <a:rPr lang="es-CO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Fotografías, Diapositivas, Vídeos, Televisor, D. V. D. Internet.</a:t>
            </a:r>
          </a:p>
          <a:p>
            <a:pPr>
              <a:buFont typeface="Wingdings" panose="05000000000000000000" pitchFamily="2" charset="2"/>
              <a:buChar char="q"/>
            </a:pPr>
            <a:endParaRPr lang="es-CO" sz="28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s-CO" sz="2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Otros:</a:t>
            </a:r>
            <a:r>
              <a:rPr lang="es-CO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Útiles escolares, Juegos didácticos, regalos, Juguetes, Implementos deportivos, entre otros.  </a:t>
            </a:r>
            <a:endParaRPr lang="es-CO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11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16632"/>
            <a:ext cx="8367070" cy="65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485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2008"/>
            <a:ext cx="8229600" cy="836712"/>
          </a:xfrm>
        </p:spPr>
        <p:txBody>
          <a:bodyPr/>
          <a:lstStyle/>
          <a:p>
            <a:r>
              <a:rPr lang="es-CO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Logros alcanzados</a:t>
            </a:r>
            <a:endParaRPr lang="es-CO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s-CO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Cambios comportamentales y conductuales en los ámbitos escolar y comunitario.</a:t>
            </a:r>
          </a:p>
          <a:p>
            <a:pPr>
              <a:buFont typeface="Wingdings" panose="05000000000000000000" pitchFamily="2" charset="2"/>
              <a:buChar char="q"/>
            </a:pPr>
            <a:endParaRPr lang="es-CO" sz="280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s-CO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Aplicaciones prácticas de los valores en sus procesos de socialización.</a:t>
            </a:r>
          </a:p>
          <a:p>
            <a:pPr>
              <a:buFont typeface="Wingdings" panose="05000000000000000000" pitchFamily="2" charset="2"/>
              <a:buChar char="q"/>
            </a:pPr>
            <a:endParaRPr lang="es-CO" sz="280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s-CO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Roles con visiones e ideales de líderes para la sociedad democrática anhelada.</a:t>
            </a:r>
            <a:endParaRPr lang="es-CO" sz="28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50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 descr="F:\fotos experiencias significativas 2019\1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8640960" cy="4968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890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2008"/>
            <a:ext cx="8229600" cy="836712"/>
          </a:xfrm>
        </p:spPr>
        <p:txBody>
          <a:bodyPr/>
          <a:lstStyle/>
          <a:p>
            <a:r>
              <a:rPr lang="es-CO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Productos de la experiencia</a:t>
            </a:r>
            <a:endParaRPr lang="es-CO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091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CO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La tarea de plasmar esta experiencia significativa en un medio físico, es un hecho cierto, a pesar de tantas limitaciones.</a:t>
            </a:r>
          </a:p>
          <a:p>
            <a:pPr marL="0" indent="0" algn="ctr">
              <a:buNone/>
            </a:pPr>
            <a:endParaRPr lang="es-CO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s-CO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Su contenido se recogerá teniendo en cuanta lo más representativo para llevarse a medios escritos y magnéticos, con evidencias fotográficas y audiovisuales. </a:t>
            </a:r>
            <a:endParaRPr lang="es-CO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39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Imagen 8" descr="20190208_1017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78558"/>
            <a:ext cx="4104456" cy="249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Imagen 12" descr="SAM_18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79" y="548679"/>
            <a:ext cx="3862561" cy="252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Imagen 13" descr="SAM_183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95649"/>
            <a:ext cx="4104455" cy="265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Imagen 11" descr="20190208_11282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79" y="3295649"/>
            <a:ext cx="3862562" cy="273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396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6210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8020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</a:t>
            </a: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90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387" cy="95301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s-CO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Valores, sueños y liderazgos… </a:t>
            </a:r>
            <a:br>
              <a:rPr lang="es-CO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proyectos de vida</a:t>
            </a:r>
            <a:endParaRPr lang="es-CO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496" y="1235893"/>
            <a:ext cx="4032449" cy="521744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CO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Este proyecto se implementó desde hace cuatro años en la Sede Las Acacias.</a:t>
            </a:r>
          </a:p>
          <a:p>
            <a:pPr marL="0" indent="0" algn="ctr">
              <a:buNone/>
            </a:pPr>
            <a:r>
              <a:rPr lang="es-CO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Actualmente se aplica en la Sede San Francisco, como mérito, visión y guía desde el contexto escolar.</a:t>
            </a:r>
            <a:endParaRPr lang="es-CO" sz="32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F:\fotos experiencias significativas 2019\SAM_18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5" y="1772816"/>
            <a:ext cx="5061310" cy="363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52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6149"/>
            <a:ext cx="8352927" cy="6273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714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16024"/>
            <a:ext cx="8229600" cy="836712"/>
          </a:xfrm>
        </p:spPr>
        <p:txBody>
          <a:bodyPr/>
          <a:lstStyle/>
          <a:p>
            <a:r>
              <a:rPr lang="es-CO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Reflexión final</a:t>
            </a:r>
            <a:endParaRPr lang="es-CO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3877891"/>
          </a:xfrm>
        </p:spPr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Char char="q"/>
            </a:pPr>
            <a:r>
              <a:rPr lang="es-CO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Los </a:t>
            </a:r>
            <a:r>
              <a:rPr lang="es-CO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padres y maestros son responsables como modelos de </a:t>
            </a:r>
            <a:r>
              <a:rPr lang="es-CO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sus </a:t>
            </a:r>
            <a:r>
              <a:rPr lang="es-CO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hijos y de los </a:t>
            </a:r>
            <a:r>
              <a:rPr lang="es-CO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estudiantes.</a:t>
            </a:r>
          </a:p>
          <a:p>
            <a:pPr algn="ctr">
              <a:buFont typeface="Wingdings" panose="05000000000000000000" pitchFamily="2" charset="2"/>
              <a:buChar char="q"/>
            </a:pPr>
            <a:endParaRPr lang="es-CO" sz="320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>
              <a:buFont typeface="Wingdings" panose="05000000000000000000" pitchFamily="2" charset="2"/>
              <a:buChar char="q"/>
            </a:pPr>
            <a:r>
              <a:rPr lang="es-CO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Si iluminamos de paz y de amor el hogar y la escuela, edificaremos una identidad y cosecharemos verdaderos valores.</a:t>
            </a:r>
            <a:endParaRPr lang="es-CO" sz="32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83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0688"/>
            <a:ext cx="6480720" cy="61206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301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2008"/>
            <a:ext cx="8229600" cy="764704"/>
          </a:xfrm>
        </p:spPr>
        <p:txBody>
          <a:bodyPr/>
          <a:lstStyle/>
          <a:p>
            <a:r>
              <a:rPr lang="es-CO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Contexto</a:t>
            </a:r>
            <a:endParaRPr lang="es-CO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628800"/>
            <a:ext cx="3240360" cy="410445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CO" sz="32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Institución Educativa</a:t>
            </a:r>
          </a:p>
          <a:p>
            <a:pPr marL="0" indent="0" algn="ctr">
              <a:buNone/>
            </a:pPr>
            <a:r>
              <a:rPr lang="es-CO" sz="32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EL VERGEL</a:t>
            </a:r>
          </a:p>
          <a:p>
            <a:pPr marL="0" indent="0" algn="ctr">
              <a:buNone/>
            </a:pPr>
            <a:endParaRPr lang="es-CO" sz="32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s-CO" sz="32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Sede</a:t>
            </a:r>
            <a:endParaRPr lang="es-CO" sz="32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s-CO" sz="32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SAN FRANCISCO</a:t>
            </a:r>
            <a:endParaRPr lang="es-CO" sz="32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980728"/>
            <a:ext cx="5256584" cy="5832648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3336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es-CO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¿Por qué la experiencia?</a:t>
            </a:r>
            <a:endParaRPr lang="es-CO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es-CO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Porque el aprendizaje humano, conduce a un cambio en el significado de la experiencia.</a:t>
            </a:r>
          </a:p>
          <a:p>
            <a:pPr marL="0" indent="0" algn="ctr">
              <a:buNone/>
            </a:pPr>
            <a:endParaRPr lang="es-CO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s-CO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Porque la experiencia implica pensamiento y afectividad: cuando se consideran en conjunto, se capacita al niño para enriquecer el significado de su experiencia.</a:t>
            </a:r>
            <a:endParaRPr lang="es-CO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08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fotos experiencias significativas 2019\SAM_18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277897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01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es-CO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¿Y sus objetivos?</a:t>
            </a:r>
            <a:endParaRPr lang="es-CO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0405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s-CO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Mejorar la atención de los estudiantes en el aula a través de estímulos simbólicos, involucrando la formación en valores éticos y morales, motivándolos y premiándolos por sus cambios actitudinales y comportamentales.</a:t>
            </a:r>
          </a:p>
          <a:p>
            <a:pPr>
              <a:buFont typeface="Wingdings" panose="05000000000000000000" pitchFamily="2" charset="2"/>
              <a:buChar char="q"/>
            </a:pPr>
            <a:endParaRPr lang="es-CO" sz="280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s-CO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Rescatar los valores de identidad, justicia y libertad, transmitirlos en la mejor forma a los aprendices para que empiecen a construir su propio proyecto de vida.</a:t>
            </a:r>
            <a:endParaRPr lang="es-CO" sz="28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5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F:\fotos experiencias significativas 2019\SAM_183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7920880" cy="5616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889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9818"/>
          </a:xfrm>
        </p:spPr>
        <p:txBody>
          <a:bodyPr/>
          <a:lstStyle/>
          <a:p>
            <a:r>
              <a:rPr lang="es-CO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problemáticas soluciona?</a:t>
            </a:r>
            <a:endParaRPr lang="es-CO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882868" y="1412776"/>
            <a:ext cx="4009612" cy="46805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O" sz="3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Los problemas de la desatención, el poco interés por el estudio y la intolerancia que presentan los estudiantes en el ambiente escolar.</a:t>
            </a:r>
            <a:endParaRPr lang="es-CO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3 Imagen" descr="F:\fotos experiencias significativas 2019\SAM_184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1916832"/>
            <a:ext cx="4932040" cy="35283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632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es-CO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¿Cómo y para qué se hace?</a:t>
            </a:r>
            <a:endParaRPr lang="es-CO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496" y="1700808"/>
            <a:ext cx="3754760" cy="374441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s-CO" sz="3200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s-CO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Formando </a:t>
            </a:r>
            <a:r>
              <a:rPr lang="es-CO" sz="3200" i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integralmente</a:t>
            </a:r>
            <a:r>
              <a:rPr lang="es-CO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al nuevo líder, desde el aula, para que se enfrente a un mundo sin fronteras.</a:t>
            </a:r>
            <a:endParaRPr lang="es-CO" sz="32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3 Imagen" descr="F:\fotos experiencias significativas 2019\SAM_183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700808"/>
            <a:ext cx="4968551" cy="37444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380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jecutivo">
  <a:themeElements>
    <a:clrScheme name="Ejecutivo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jecutiv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jecutiv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269</TotalTime>
  <Words>538</Words>
  <Application>Microsoft Office PowerPoint</Application>
  <PresentationFormat>Presentación en pantalla (4:3)</PresentationFormat>
  <Paragraphs>66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3" baseType="lpstr">
      <vt:lpstr>Arial</vt:lpstr>
      <vt:lpstr>Arial Black</vt:lpstr>
      <vt:lpstr>Calibri</vt:lpstr>
      <vt:lpstr>Century Gothic</vt:lpstr>
      <vt:lpstr>Colonna MT</vt:lpstr>
      <vt:lpstr>Comic Sans MS</vt:lpstr>
      <vt:lpstr>Courier New</vt:lpstr>
      <vt:lpstr>Palatino Linotype</vt:lpstr>
      <vt:lpstr>Times New Roman</vt:lpstr>
      <vt:lpstr>Wingdings</vt:lpstr>
      <vt:lpstr>Ejecutivo</vt:lpstr>
      <vt:lpstr>    INSTITUCIÓN EDUCATIVA EL VERGEL SEDE SAN FRANCISCO   EXPERIENCIA SIGNIFICATIVA: “SI RESCATAMOS VALORES, OPTIMIZAMOS LA ATENCIÓN EN LAS AULAS”  CLARA CABRERA CLAROS DOCENTE   TARQUI HUILA 2010 </vt:lpstr>
      <vt:lpstr>Valores, sueños y liderazgos…  como proyectos de vida</vt:lpstr>
      <vt:lpstr>El Contexto</vt:lpstr>
      <vt:lpstr>¿Por qué la experiencia?</vt:lpstr>
      <vt:lpstr>Presentación de PowerPoint</vt:lpstr>
      <vt:lpstr>¿Y sus objetivos?</vt:lpstr>
      <vt:lpstr>Presentación de PowerPoint</vt:lpstr>
      <vt:lpstr>¿Qué problemáticas soluciona?</vt:lpstr>
      <vt:lpstr>¿Cómo y para qué se hace?</vt:lpstr>
      <vt:lpstr>Elementos conceptuales</vt:lpstr>
      <vt:lpstr>¿Cómo se ha aplicado?</vt:lpstr>
      <vt:lpstr>Además…</vt:lpstr>
      <vt:lpstr>Pero, también…</vt:lpstr>
      <vt:lpstr>Medios utilizados</vt:lpstr>
      <vt:lpstr>Presentación de PowerPoint</vt:lpstr>
      <vt:lpstr>Logros alcanzados</vt:lpstr>
      <vt:lpstr>Presentación de PowerPoint</vt:lpstr>
      <vt:lpstr>Productos de la experiencia</vt:lpstr>
      <vt:lpstr>Presentación de PowerPoint</vt:lpstr>
      <vt:lpstr>Presentación de PowerPoint</vt:lpstr>
      <vt:lpstr>Reflexión final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INSTITUCIÓN EDUCATIVA EL VERGEL SEDE SAN FRANCISCO   EXPERIENCIA SIGNIFICATIVA “SI RESCATAMOS VALORES, OPTIMIZAMOS LA ATENCIÓN EN LAS AULAS”   CLARA CABRERA CLAROS DOCENTE   TARQUI HUILA 2010</dc:title>
  <dc:creator>biblioteca 14</dc:creator>
  <cp:lastModifiedBy>DELL</cp:lastModifiedBy>
  <cp:revision>22</cp:revision>
  <dcterms:created xsi:type="dcterms:W3CDTF">2019-07-15T21:41:11Z</dcterms:created>
  <dcterms:modified xsi:type="dcterms:W3CDTF">2019-08-29T03:19:43Z</dcterms:modified>
</cp:coreProperties>
</file>