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4" r:id="rId2"/>
    <p:sldId id="302" r:id="rId3"/>
    <p:sldId id="332" r:id="rId4"/>
    <p:sldId id="330" r:id="rId5"/>
    <p:sldId id="326" r:id="rId6"/>
    <p:sldId id="325" r:id="rId7"/>
    <p:sldId id="328" r:id="rId8"/>
    <p:sldId id="329" r:id="rId9"/>
    <p:sldId id="331" r:id="rId1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OR DEFECTO" id="{679DA7F3-5DBF-5448-925B-FD711980ACE5}">
          <p14:sldIdLst>
            <p14:sldId id="314"/>
            <p14:sldId id="302"/>
            <p14:sldId id="332"/>
            <p14:sldId id="330"/>
            <p14:sldId id="326"/>
            <p14:sldId id="325"/>
            <p14:sldId id="328"/>
            <p14:sldId id="329"/>
            <p14:sldId id="331"/>
          </p14:sldIdLst>
        </p14:section>
        <p14:section name="GRÁFICOS" id="{B8378949-04DD-DF4B-AFAB-748E20A03939}">
          <p14:sldIdLst/>
        </p14:section>
        <p14:section name="INFOGRAFÍAS" id="{A006F023-C4E7-0047-BF4F-34AC13B363B5}">
          <p14:sldIdLst/>
        </p14:section>
        <p14:section name="MAPAS" id="{693CB379-85A8-B64C-A1AB-799EE8D15468}">
          <p14:sldIdLst/>
        </p14:section>
        <p14:section name="Portfolio" id="{76B483FE-E971-274A-BB80-753ABBF45E79}">
          <p14:sldIdLst/>
        </p14:section>
        <p14:section name="TECNOLOGÍA" id="{147AC68C-C2A9-824D-94F8-6A00D478E3D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mer Rojas" initials="WVRF" lastIdx="0" clrIdx="0">
    <p:extLst>
      <p:ext uri="{19B8F6BF-5375-455C-9EA6-DF929625EA0E}">
        <p15:presenceInfo xmlns:p15="http://schemas.microsoft.com/office/powerpoint/2012/main" userId="Wilmer Roj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A9E"/>
    <a:srgbClr val="B7946F"/>
    <a:srgbClr val="FD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5393"/>
  </p:normalViewPr>
  <p:slideViewPr>
    <p:cSldViewPr snapToObjects="1">
      <p:cViewPr varScale="1">
        <p:scale>
          <a:sx n="86" d="100"/>
          <a:sy n="86" d="100"/>
        </p:scale>
        <p:origin x="924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4621212 w 6833072"/>
              <a:gd name="connsiteY2" fmla="*/ 6858000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3397893 w 6833072"/>
              <a:gd name="connsiteY2" fmla="*/ 6845643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70357"/>
              <a:gd name="connsiteX1" fmla="*/ 6833072 w 6833072"/>
              <a:gd name="connsiteY1" fmla="*/ 0 h 6870357"/>
              <a:gd name="connsiteX2" fmla="*/ 3200185 w 6833072"/>
              <a:gd name="connsiteY2" fmla="*/ 6870357 h 6870357"/>
              <a:gd name="connsiteX3" fmla="*/ 0 w 6833072"/>
              <a:gd name="connsiteY3" fmla="*/ 6858000 h 6870357"/>
              <a:gd name="connsiteX4" fmla="*/ 0 w 6833072"/>
              <a:gd name="connsiteY4" fmla="*/ 0 h 6870357"/>
              <a:gd name="connsiteX0" fmla="*/ 0 w 5412045"/>
              <a:gd name="connsiteY0" fmla="*/ 12357 h 6882714"/>
              <a:gd name="connsiteX1" fmla="*/ 5412045 w 5412045"/>
              <a:gd name="connsiteY1" fmla="*/ 0 h 6882714"/>
              <a:gd name="connsiteX2" fmla="*/ 3200185 w 5412045"/>
              <a:gd name="connsiteY2" fmla="*/ 6882714 h 6882714"/>
              <a:gd name="connsiteX3" fmla="*/ 0 w 5412045"/>
              <a:gd name="connsiteY3" fmla="*/ 6870357 h 6882714"/>
              <a:gd name="connsiteX4" fmla="*/ 0 w 5412045"/>
              <a:gd name="connsiteY4" fmla="*/ 12357 h 6882714"/>
              <a:gd name="connsiteX0" fmla="*/ 0 w 5412045"/>
              <a:gd name="connsiteY0" fmla="*/ 12357 h 6870357"/>
              <a:gd name="connsiteX1" fmla="*/ 5412045 w 5412045"/>
              <a:gd name="connsiteY1" fmla="*/ 0 h 6870357"/>
              <a:gd name="connsiteX2" fmla="*/ 3175472 w 5412045"/>
              <a:gd name="connsiteY2" fmla="*/ 6858001 h 6870357"/>
              <a:gd name="connsiteX3" fmla="*/ 0 w 5412045"/>
              <a:gd name="connsiteY3" fmla="*/ 6870357 h 6870357"/>
              <a:gd name="connsiteX4" fmla="*/ 0 w 5412045"/>
              <a:gd name="connsiteY4" fmla="*/ 12357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b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endParaRPr lang="es-AR" noProof="0" dirty="0"/>
          </a:p>
          <a:p>
            <a:endParaRPr lang="es-AR" noProof="0" dirty="0"/>
          </a:p>
          <a:p>
            <a:endParaRPr lang="es-AR" noProof="0" dirty="0"/>
          </a:p>
          <a:p>
            <a:endParaRPr lang="es-AR" noProof="0" dirty="0"/>
          </a:p>
          <a:p>
            <a:r>
              <a:rPr lang="es-AR" noProof="0" dirty="0"/>
              <a:t>Haga click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t"/>
          <a:lstStyle>
            <a:lvl1pPr algn="ctr">
              <a:defRPr baseline="0"/>
            </a:lvl1pPr>
          </a:lstStyle>
          <a:p>
            <a:r>
              <a:rPr lang="es-AR" noProof="0" dirty="0"/>
              <a:t>Haga click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indent="-457200" algn="ctr">
              <a:buFont typeface="Arial" panose="020B0604020202020204" pitchFamily="34" charset="0"/>
              <a:buChar char="•"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marR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marR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 sz="2000" baseline="0"/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3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930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7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38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 sz="1800" baseline="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9" r:id="rId5"/>
    <p:sldLayoutId id="2147483658" r:id="rId6"/>
    <p:sldLayoutId id="2147483656" r:id="rId7"/>
    <p:sldLayoutId id="2147483657" r:id="rId8"/>
    <p:sldLayoutId id="2147483654" r:id="rId9"/>
    <p:sldLayoutId id="2147483651" r:id="rId10"/>
    <p:sldLayoutId id="2147483655" r:id="rId11"/>
    <p:sldLayoutId id="2147483653" r:id="rId12"/>
    <p:sldLayoutId id="2147483652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  <p:sldLayoutId id="2147483680" r:id="rId33"/>
    <p:sldLayoutId id="2147483683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DB03A44-F0E8-4EF3-8714-516123B427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14" b="5214"/>
          <a:stretch>
            <a:fillRect/>
          </a:stretch>
        </p:blipFill>
        <p:spPr>
          <a:xfrm>
            <a:off x="-228107" y="0"/>
            <a:ext cx="12191014" cy="6858000"/>
          </a:xfr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200400" y="4170847"/>
            <a:ext cx="5334000" cy="9610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4800" dirty="0"/>
              <a:t>Enero 25 de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533" y="3780364"/>
            <a:ext cx="1166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>
                <a:solidFill>
                  <a:srgbClr val="FF00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charset="0"/>
                <a:ea typeface="Bebas Neue" charset="0"/>
                <a:cs typeface="Bebas Neue" charset="0"/>
              </a:rPr>
              <a:t>PRIMER ENCUENTRO DE RECTORES Y DIRECTORES RURALES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05E87A-2AA0-445B-B207-E6D91311FF18}"/>
              </a:ext>
            </a:extLst>
          </p:cNvPr>
          <p:cNvSpPr txBox="1"/>
          <p:nvPr/>
        </p:nvSpPr>
        <p:spPr>
          <a:xfrm>
            <a:off x="3886200" y="512607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¡BIENVENIDOS!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2723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2359809" y="105369"/>
            <a:ext cx="2285791" cy="751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-10885"/>
            <a:ext cx="117348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10000" y="762000"/>
            <a:ext cx="8511434" cy="57608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Saludo e intervención de la Señora Secretaria de Educación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Acompañamiento a Planes de Mejora. Grupo de Calidad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Orientaciones para el ejercicio de Inspección y Vigilancia año 2022. Área Inspección y Vigilancia.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Matrícula SIMAT, Transporte Escolar, Educación de Adultos, Internados y PAE. Área de Cobertura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Recursos FOME. Área de Bienes y Servicios.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 Trámites administrativos. Área de Recursos educativos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s-ES" sz="2200" dirty="0">
                <a:solidFill>
                  <a:srgbClr val="002060"/>
                </a:solidFill>
              </a:rPr>
              <a:t>Cierre</a:t>
            </a:r>
            <a:endParaRPr lang="es-AR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>
                    <a:alpha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39568" y="2600553"/>
            <a:ext cx="4244680" cy="12856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6600" dirty="0"/>
              <a:t>Agenda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4C990C0-6AAC-4DD3-B28A-459E2C1C0A68}"/>
              </a:ext>
            </a:extLst>
          </p:cNvPr>
          <p:cNvSpPr txBox="1"/>
          <p:nvPr/>
        </p:nvSpPr>
        <p:spPr>
          <a:xfrm>
            <a:off x="609600" y="326165"/>
            <a:ext cx="1166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>
                <a:solidFill>
                  <a:srgbClr val="FF00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charset="0"/>
                <a:ea typeface="Bebas Neue" charset="0"/>
                <a:cs typeface="Bebas Neue" charset="0"/>
              </a:rPr>
              <a:t>PRIMER ENCUENTRO DE RECTORES Y DIRECTORES RURALES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1CFAD0-B5A5-4105-9B58-2EE950854123}"/>
              </a:ext>
            </a:extLst>
          </p:cNvPr>
          <p:cNvSpPr txBox="1"/>
          <p:nvPr/>
        </p:nvSpPr>
        <p:spPr>
          <a:xfrm>
            <a:off x="457200" y="5437313"/>
            <a:ext cx="267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 HUILA 2022</a:t>
            </a:r>
            <a:endParaRPr lang="es-CO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8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781571" y="-343869"/>
            <a:ext cx="2871469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663" y="-46517"/>
            <a:ext cx="11582400" cy="6951034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C1EC907-9301-46E4-BF26-C4F09A1C423E}"/>
              </a:ext>
            </a:extLst>
          </p:cNvPr>
          <p:cNvSpPr txBox="1">
            <a:spLocks/>
          </p:cNvSpPr>
          <p:nvPr/>
        </p:nvSpPr>
        <p:spPr>
          <a:xfrm>
            <a:off x="-24063" y="381000"/>
            <a:ext cx="12192000" cy="640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3200" dirty="0">
                <a:solidFill>
                  <a:srgbClr val="0070C0"/>
                </a:solidFill>
              </a:rPr>
              <a:t>2.1 Evaluación institucional</a:t>
            </a:r>
            <a:r>
              <a:rPr lang="es-AR" sz="2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Pruebas internas y externas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Desempeño de los educadores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Gestión integral de los EE y Caracterización – perfil  sector .</a:t>
            </a:r>
          </a:p>
          <a:p>
            <a:pPr algn="l"/>
            <a:r>
              <a:rPr lang="es-AR" sz="3200" dirty="0">
                <a:solidFill>
                  <a:srgbClr val="0070C0"/>
                </a:solidFill>
              </a:rPr>
              <a:t>2.2 Mejoramiento de EE</a:t>
            </a:r>
            <a:r>
              <a:rPr lang="es-AR" sz="2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Formación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Proyectos educativos y Planes de mejora (PMI/PMC/POA)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Experiencias de administración – investigación,  Currículo y Foros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Estrategias  de Articulación para el SER, la Educación laboral, Emprendimiento y Productividad.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Transversalidad,  Convivencia y orientación estudiantil, Escuelas de Familia Proyectos pedagógicos obligatorios y Temas transversales</a:t>
            </a:r>
          </a:p>
          <a:p>
            <a:pPr algn="l"/>
            <a:r>
              <a:rPr lang="es-AR" sz="3200" dirty="0">
                <a:solidFill>
                  <a:srgbClr val="0070C0"/>
                </a:solidFill>
              </a:rPr>
              <a:t>2.3 Educación inicial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Caracterización y Lineamientos (Política, Referentes)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Asistencia Técnica Integral (Trabajo de campo Presencial y Remoto)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Monitoreo y Control</a:t>
            </a:r>
          </a:p>
          <a:p>
            <a:pPr algn="l"/>
            <a:endParaRPr lang="es-AR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s-A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7F79178-3F8C-46D9-BE9D-753723067CF8}"/>
              </a:ext>
            </a:extLst>
          </p:cNvPr>
          <p:cNvSpPr txBox="1">
            <a:spLocks/>
          </p:cNvSpPr>
          <p:nvPr/>
        </p:nvSpPr>
        <p:spPr>
          <a:xfrm>
            <a:off x="8153400" y="29683"/>
            <a:ext cx="3962400" cy="9609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100" dirty="0">
                <a:solidFill>
                  <a:srgbClr val="FF0000"/>
                </a:solidFill>
              </a:rPr>
              <a:t>2. PLAN ACOMPAÑAMIENTO </a:t>
            </a:r>
          </a:p>
          <a:p>
            <a:r>
              <a:rPr lang="es-AR" sz="2100" dirty="0">
                <a:solidFill>
                  <a:srgbClr val="FF0000"/>
                </a:solidFill>
              </a:rPr>
              <a:t>PEI - PMI/PMC - POA </a:t>
            </a:r>
          </a:p>
          <a:p>
            <a:r>
              <a:rPr lang="es-AR" sz="2100" dirty="0">
                <a:solidFill>
                  <a:srgbClr val="FF0000"/>
                </a:solidFill>
              </a:rPr>
              <a:t>El Grupo de Calidad </a:t>
            </a:r>
          </a:p>
        </p:txBody>
      </p:sp>
    </p:spTree>
    <p:extLst>
      <p:ext uri="{BB962C8B-B14F-4D97-AF65-F5344CB8AC3E}">
        <p14:creationId xmlns:p14="http://schemas.microsoft.com/office/powerpoint/2010/main" val="15293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4">
            <a:extLst>
              <a:ext uri="{FF2B5EF4-FFF2-40B4-BE49-F238E27FC236}">
                <a16:creationId xmlns:a16="http://schemas.microsoft.com/office/drawing/2014/main" id="{F37C62D1-8109-4A3B-AEEF-8131E0911B58}"/>
              </a:ext>
            </a:extLst>
          </p:cNvPr>
          <p:cNvSpPr txBox="1">
            <a:spLocks/>
          </p:cNvSpPr>
          <p:nvPr/>
        </p:nvSpPr>
        <p:spPr>
          <a:xfrm rot="20065042">
            <a:off x="-83339" y="502131"/>
            <a:ext cx="2784230" cy="501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3818210" y="490576"/>
            <a:ext cx="364580" cy="838200"/>
            <a:chOff x="7250654" y="2012478"/>
            <a:chExt cx="237581" cy="237581"/>
          </a:xfrm>
          <a:solidFill>
            <a:schemeClr val="accent1">
              <a:lumMod val="75000"/>
            </a:schemeClr>
          </a:solidFill>
        </p:grpSpPr>
        <p:sp>
          <p:nvSpPr>
            <p:cNvPr id="34" name="Oval 33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cxnSpLocks/>
            <a:stCxn id="101" idx="0"/>
            <a:endCxn id="34" idx="4"/>
          </p:cNvCxnSpPr>
          <p:nvPr/>
        </p:nvCxnSpPr>
        <p:spPr>
          <a:xfrm flipH="1" flipV="1">
            <a:off x="4419600" y="909676"/>
            <a:ext cx="6000249" cy="34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" y="7001994"/>
            <a:ext cx="57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Para agregar la imagen deberás enviar los Textos y la transparencia al fondo. Luego envía la imagen al fondo para restituir sus posiciones originales.</a:t>
            </a:r>
          </a:p>
        </p:txBody>
      </p:sp>
      <p:sp>
        <p:nvSpPr>
          <p:cNvPr id="70" name="Title 4">
            <a:extLst>
              <a:ext uri="{FF2B5EF4-FFF2-40B4-BE49-F238E27FC236}">
                <a16:creationId xmlns:a16="http://schemas.microsoft.com/office/drawing/2014/main" id="{E1D843B3-69B6-41BE-A147-080F7FCA4F12}"/>
              </a:ext>
            </a:extLst>
          </p:cNvPr>
          <p:cNvSpPr txBox="1">
            <a:spLocks/>
          </p:cNvSpPr>
          <p:nvPr/>
        </p:nvSpPr>
        <p:spPr>
          <a:xfrm>
            <a:off x="2098736" y="152034"/>
            <a:ext cx="3768664" cy="809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2013 - 2015</a:t>
            </a:r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BE590A63-A720-4A8F-9489-82100A08512A}"/>
              </a:ext>
            </a:extLst>
          </p:cNvPr>
          <p:cNvSpPr txBox="1">
            <a:spLocks/>
          </p:cNvSpPr>
          <p:nvPr/>
        </p:nvSpPr>
        <p:spPr>
          <a:xfrm>
            <a:off x="6001944" y="148733"/>
            <a:ext cx="2380056" cy="5502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2016 - 2019</a:t>
            </a:r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D589670A-95E0-4B40-8F77-71F021F59165}"/>
              </a:ext>
            </a:extLst>
          </p:cNvPr>
          <p:cNvSpPr txBox="1">
            <a:spLocks/>
          </p:cNvSpPr>
          <p:nvPr/>
        </p:nvSpPr>
        <p:spPr>
          <a:xfrm>
            <a:off x="9265575" y="131149"/>
            <a:ext cx="2774025" cy="5476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2020 - 2021</a:t>
            </a:r>
          </a:p>
        </p:txBody>
      </p:sp>
      <p:grpSp>
        <p:nvGrpSpPr>
          <p:cNvPr id="96" name="Group 32">
            <a:extLst>
              <a:ext uri="{FF2B5EF4-FFF2-40B4-BE49-F238E27FC236}">
                <a16:creationId xmlns:a16="http://schemas.microsoft.com/office/drawing/2014/main" id="{22B61769-5BEA-468E-9EB6-B1BF0DD27E41}"/>
              </a:ext>
            </a:extLst>
          </p:cNvPr>
          <p:cNvGrpSpPr/>
          <p:nvPr/>
        </p:nvGrpSpPr>
        <p:grpSpPr>
          <a:xfrm rot="16200000">
            <a:off x="7018610" y="516208"/>
            <a:ext cx="364580" cy="838200"/>
            <a:chOff x="7250654" y="2012478"/>
            <a:chExt cx="237581" cy="237581"/>
          </a:xfrm>
          <a:solidFill>
            <a:schemeClr val="accent1">
              <a:lumMod val="75000"/>
            </a:schemeClr>
          </a:solidFill>
        </p:grpSpPr>
        <p:sp>
          <p:nvSpPr>
            <p:cNvPr id="97" name="Oval 33">
              <a:extLst>
                <a:ext uri="{FF2B5EF4-FFF2-40B4-BE49-F238E27FC236}">
                  <a16:creationId xmlns:a16="http://schemas.microsoft.com/office/drawing/2014/main" id="{A02A4878-2383-420A-849D-21CA66FF4055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4">
              <a:extLst>
                <a:ext uri="{FF2B5EF4-FFF2-40B4-BE49-F238E27FC236}">
                  <a16:creationId xmlns:a16="http://schemas.microsoft.com/office/drawing/2014/main" id="{A34EA466-EF6D-4ACA-9823-1ED8C11A3528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32">
            <a:extLst>
              <a:ext uri="{FF2B5EF4-FFF2-40B4-BE49-F238E27FC236}">
                <a16:creationId xmlns:a16="http://schemas.microsoft.com/office/drawing/2014/main" id="{8A68DF52-209A-46BD-98B1-7B45ADF20872}"/>
              </a:ext>
            </a:extLst>
          </p:cNvPr>
          <p:cNvGrpSpPr/>
          <p:nvPr/>
        </p:nvGrpSpPr>
        <p:grpSpPr>
          <a:xfrm rot="16200000">
            <a:off x="10523810" y="525189"/>
            <a:ext cx="364580" cy="838200"/>
            <a:chOff x="7250654" y="2012478"/>
            <a:chExt cx="237581" cy="237581"/>
          </a:xfrm>
          <a:solidFill>
            <a:schemeClr val="accent1">
              <a:lumMod val="75000"/>
            </a:schemeClr>
          </a:solidFill>
        </p:grpSpPr>
        <p:sp>
          <p:nvSpPr>
            <p:cNvPr id="100" name="Oval 33">
              <a:extLst>
                <a:ext uri="{FF2B5EF4-FFF2-40B4-BE49-F238E27FC236}">
                  <a16:creationId xmlns:a16="http://schemas.microsoft.com/office/drawing/2014/main" id="{AA5D9864-5FBB-485C-811E-7A15CDC614CA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34">
              <a:extLst>
                <a:ext uri="{FF2B5EF4-FFF2-40B4-BE49-F238E27FC236}">
                  <a16:creationId xmlns:a16="http://schemas.microsoft.com/office/drawing/2014/main" id="{546006D5-1AAF-4C52-ADE2-43066082A115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B5569772-BDC7-404D-8D20-7406E13F0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87208"/>
              </p:ext>
            </p:extLst>
          </p:nvPr>
        </p:nvGraphicFramePr>
        <p:xfrm>
          <a:off x="1" y="1343891"/>
          <a:ext cx="12192000" cy="5440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53736">
                  <a:extLst>
                    <a:ext uri="{9D8B030D-6E8A-4147-A177-3AD203B41FA5}">
                      <a16:colId xmlns:a16="http://schemas.microsoft.com/office/drawing/2014/main" val="812724099"/>
                    </a:ext>
                  </a:extLst>
                </a:gridCol>
                <a:gridCol w="2913811">
                  <a:extLst>
                    <a:ext uri="{9D8B030D-6E8A-4147-A177-3AD203B41FA5}">
                      <a16:colId xmlns:a16="http://schemas.microsoft.com/office/drawing/2014/main" val="4069795008"/>
                    </a:ext>
                  </a:extLst>
                </a:gridCol>
                <a:gridCol w="2785853">
                  <a:extLst>
                    <a:ext uri="{9D8B030D-6E8A-4147-A177-3AD203B41FA5}">
                      <a16:colId xmlns:a16="http://schemas.microsoft.com/office/drawing/2014/main" val="224064717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554796027"/>
                    </a:ext>
                  </a:extLst>
                </a:gridCol>
              </a:tblGrid>
              <a:tr h="1126584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PEI/PEC - PM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LINEAMIENTOS  V1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DX – 95%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LINEAMIENTOS V2</a:t>
                      </a:r>
                    </a:p>
                    <a:p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PLANEACION ESTRATEGICA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EMM 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PLANES MEJORA 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94036838"/>
                  </a:ext>
                </a:extLst>
              </a:tr>
              <a:tr h="1083217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FORMACION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PTF D709/1996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BILINGÜISMO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GRUPOS NECESIDADES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POSTGRADOS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PTA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COORDINACION MEN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ESCUELA DIRECTIVOS </a:t>
                      </a:r>
                    </a:p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NORMALISTAS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38151550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EVALUACION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CALIDAD – SABER: PSM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NIVELES - ISCE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100" b="0" dirty="0">
                          <a:solidFill>
                            <a:schemeClr val="tx1"/>
                          </a:solidFill>
                        </a:rPr>
                        <a:t>EFICIENCIA: </a:t>
                      </a:r>
                      <a:r>
                        <a:rPr lang="es-ES" sz="2100" b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SABER</a:t>
                      </a:r>
                      <a:r>
                        <a:rPr lang="es-ES" sz="2100" b="0" dirty="0">
                          <a:solidFill>
                            <a:schemeClr val="tx1"/>
                          </a:solidFill>
                        </a:rPr>
                        <a:t> + HACER + SER </a:t>
                      </a:r>
                      <a:endParaRPr lang="es-CO" sz="2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92283702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MNTIC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DOTACIÓN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PNLE + APP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ESITDSEDH + PIT + BPRACTICAS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9217316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TRANSVERSALIDAD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PPO + TT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MC + ESCUELA PMC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GER + CONVIVENCIA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78108803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ARTICULACIÓN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F. LABORAL + PP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INNOVACION + </a:t>
                      </a:r>
                      <a:r>
                        <a:rPr lang="es-ES" sz="2200" b="0" dirty="0" err="1">
                          <a:solidFill>
                            <a:schemeClr val="tx1"/>
                          </a:solidFill>
                        </a:rPr>
                        <a:t>DxEMP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SER + EMPR + PRODUCT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21048135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EDU INICIAL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POLITICA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 err="1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REF. + ATI + MONITOREO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31441378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EXPERIENCIAS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I + M + Z + D + 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HLE + HNN + ONDAS 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ESTIMULOS 50EXP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86112963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DESERCION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4.1 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4.13 + SIMPADE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4.3 + PERTINENCIA EDUCATIVA</a:t>
                      </a:r>
                      <a:endParaRPr lang="es-CO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9509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8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8">
            <a:extLst>
              <a:ext uri="{FF2B5EF4-FFF2-40B4-BE49-F238E27FC236}">
                <a16:creationId xmlns:a16="http://schemas.microsoft.com/office/drawing/2014/main" id="{83EEAFF2-525A-4C0B-A4E2-0B0E64290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30" flipH="1">
            <a:off x="425205" y="-330053"/>
            <a:ext cx="11419067" cy="751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21" name="Group 20"/>
          <p:cNvGrpSpPr/>
          <p:nvPr/>
        </p:nvGrpSpPr>
        <p:grpSpPr>
          <a:xfrm>
            <a:off x="2119407" y="1685045"/>
            <a:ext cx="237581" cy="237581"/>
            <a:chOff x="7250654" y="2012478"/>
            <a:chExt cx="237581" cy="237581"/>
          </a:xfrm>
        </p:grpSpPr>
        <p:sp>
          <p:nvSpPr>
            <p:cNvPr id="22" name="Oval 21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5073" y="2734219"/>
            <a:ext cx="237581" cy="237581"/>
            <a:chOff x="7250654" y="2012478"/>
            <a:chExt cx="237581" cy="237581"/>
          </a:xfrm>
        </p:grpSpPr>
        <p:sp>
          <p:nvSpPr>
            <p:cNvPr id="34" name="Oval 33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2191273" y="1831621"/>
            <a:ext cx="19163" cy="4432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" y="7001994"/>
            <a:ext cx="57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Para agregar la imagen deberás enviar los Textos y la transparencia al fondo. Luego envía la imagen al fondo para restituir sus posiciones originales.</a:t>
            </a:r>
          </a:p>
        </p:txBody>
      </p:sp>
      <p:grpSp>
        <p:nvGrpSpPr>
          <p:cNvPr id="39" name="Group 32">
            <a:extLst>
              <a:ext uri="{FF2B5EF4-FFF2-40B4-BE49-F238E27FC236}">
                <a16:creationId xmlns:a16="http://schemas.microsoft.com/office/drawing/2014/main" id="{50ADB344-3962-4574-A109-CEC3F76CC621}"/>
              </a:ext>
            </a:extLst>
          </p:cNvPr>
          <p:cNvGrpSpPr/>
          <p:nvPr/>
        </p:nvGrpSpPr>
        <p:grpSpPr>
          <a:xfrm>
            <a:off x="2119407" y="3733800"/>
            <a:ext cx="237581" cy="237581"/>
            <a:chOff x="7250654" y="2012478"/>
            <a:chExt cx="237581" cy="237581"/>
          </a:xfrm>
        </p:grpSpPr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9C3B93DF-DF93-469A-953C-E53E3CABEA35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C08268D3-69C0-4276-AD06-2A3D23378029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2">
            <a:extLst>
              <a:ext uri="{FF2B5EF4-FFF2-40B4-BE49-F238E27FC236}">
                <a16:creationId xmlns:a16="http://schemas.microsoft.com/office/drawing/2014/main" id="{62B0B664-634F-48D6-A064-9327C6CE8455}"/>
              </a:ext>
            </a:extLst>
          </p:cNvPr>
          <p:cNvGrpSpPr/>
          <p:nvPr/>
        </p:nvGrpSpPr>
        <p:grpSpPr>
          <a:xfrm>
            <a:off x="2124619" y="4800600"/>
            <a:ext cx="237581" cy="237581"/>
            <a:chOff x="7250654" y="2012478"/>
            <a:chExt cx="237581" cy="237581"/>
          </a:xfrm>
        </p:grpSpPr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30F3C691-04CE-4E9D-AAAB-1E2746122B58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34">
              <a:extLst>
                <a:ext uri="{FF2B5EF4-FFF2-40B4-BE49-F238E27FC236}">
                  <a16:creationId xmlns:a16="http://schemas.microsoft.com/office/drawing/2014/main" id="{DAF2A8B7-3E37-4DDF-A403-352642BA5D41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EE64B853-EFAD-4803-BBE3-FF17B31FF06F}"/>
              </a:ext>
            </a:extLst>
          </p:cNvPr>
          <p:cNvGrpSpPr/>
          <p:nvPr/>
        </p:nvGrpSpPr>
        <p:grpSpPr>
          <a:xfrm>
            <a:off x="2115073" y="6163219"/>
            <a:ext cx="237581" cy="237581"/>
            <a:chOff x="7250654" y="2012478"/>
            <a:chExt cx="237581" cy="237581"/>
          </a:xfrm>
        </p:grpSpPr>
        <p:sp>
          <p:nvSpPr>
            <p:cNvPr id="48" name="Oval 33">
              <a:extLst>
                <a:ext uri="{FF2B5EF4-FFF2-40B4-BE49-F238E27FC236}">
                  <a16:creationId xmlns:a16="http://schemas.microsoft.com/office/drawing/2014/main" id="{625FAD12-BB2D-4278-B7CF-7C1824EFB716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C6006ECB-E9B3-439D-839E-735D6291D6AB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23">
            <a:extLst>
              <a:ext uri="{FF2B5EF4-FFF2-40B4-BE49-F238E27FC236}">
                <a16:creationId xmlns:a16="http://schemas.microsoft.com/office/drawing/2014/main" id="{23EC7389-06B0-447D-9909-CCBA18D2BF19}"/>
              </a:ext>
            </a:extLst>
          </p:cNvPr>
          <p:cNvGrpSpPr/>
          <p:nvPr/>
        </p:nvGrpSpPr>
        <p:grpSpPr>
          <a:xfrm>
            <a:off x="1224736" y="1538596"/>
            <a:ext cx="924200" cy="466573"/>
            <a:chOff x="7865633" y="1946222"/>
            <a:chExt cx="1319903" cy="414313"/>
          </a:xfrm>
        </p:grpSpPr>
        <p:sp>
          <p:nvSpPr>
            <p:cNvPr id="52" name="Title 4">
              <a:extLst>
                <a:ext uri="{FF2B5EF4-FFF2-40B4-BE49-F238E27FC236}">
                  <a16:creationId xmlns:a16="http://schemas.microsoft.com/office/drawing/2014/main" id="{EA8A4096-285E-4C83-B82D-D51E7B8FA84B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A+</a:t>
              </a:r>
            </a:p>
          </p:txBody>
        </p:sp>
        <p:cxnSp>
          <p:nvCxnSpPr>
            <p:cNvPr id="53" name="Straight Connector 15">
              <a:extLst>
                <a:ext uri="{FF2B5EF4-FFF2-40B4-BE49-F238E27FC236}">
                  <a16:creationId xmlns:a16="http://schemas.microsoft.com/office/drawing/2014/main" id="{E53DFDBC-1B62-49F9-8AA8-B7E635143A1B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15">
            <a:extLst>
              <a:ext uri="{FF2B5EF4-FFF2-40B4-BE49-F238E27FC236}">
                <a16:creationId xmlns:a16="http://schemas.microsoft.com/office/drawing/2014/main" id="{2FA9F074-6800-4236-8A31-85B548D63F39}"/>
              </a:ext>
            </a:extLst>
          </p:cNvPr>
          <p:cNvCxnSpPr/>
          <p:nvPr/>
        </p:nvCxnSpPr>
        <p:spPr>
          <a:xfrm>
            <a:off x="837993" y="2737300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23">
            <a:extLst>
              <a:ext uri="{FF2B5EF4-FFF2-40B4-BE49-F238E27FC236}">
                <a16:creationId xmlns:a16="http://schemas.microsoft.com/office/drawing/2014/main" id="{6D2A97C7-7EF4-4612-B557-F94113026CB6}"/>
              </a:ext>
            </a:extLst>
          </p:cNvPr>
          <p:cNvGrpSpPr/>
          <p:nvPr/>
        </p:nvGrpSpPr>
        <p:grpSpPr>
          <a:xfrm>
            <a:off x="1205956" y="2611697"/>
            <a:ext cx="924200" cy="466573"/>
            <a:chOff x="7865633" y="1946222"/>
            <a:chExt cx="1319903" cy="414313"/>
          </a:xfrm>
        </p:grpSpPr>
        <p:sp>
          <p:nvSpPr>
            <p:cNvPr id="59" name="Title 4">
              <a:extLst>
                <a:ext uri="{FF2B5EF4-FFF2-40B4-BE49-F238E27FC236}">
                  <a16:creationId xmlns:a16="http://schemas.microsoft.com/office/drawing/2014/main" id="{37152A24-3A30-484A-9B66-F2D7E32E92DA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A</a:t>
              </a:r>
            </a:p>
          </p:txBody>
        </p:sp>
        <p:cxnSp>
          <p:nvCxnSpPr>
            <p:cNvPr id="60" name="Straight Connector 15">
              <a:extLst>
                <a:ext uri="{FF2B5EF4-FFF2-40B4-BE49-F238E27FC236}">
                  <a16:creationId xmlns:a16="http://schemas.microsoft.com/office/drawing/2014/main" id="{1F1647A9-E25F-455F-8941-7E216E753763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3">
            <a:extLst>
              <a:ext uri="{FF2B5EF4-FFF2-40B4-BE49-F238E27FC236}">
                <a16:creationId xmlns:a16="http://schemas.microsoft.com/office/drawing/2014/main" id="{25702092-106A-44DC-B630-301FB9B2FF84}"/>
              </a:ext>
            </a:extLst>
          </p:cNvPr>
          <p:cNvGrpSpPr/>
          <p:nvPr/>
        </p:nvGrpSpPr>
        <p:grpSpPr>
          <a:xfrm>
            <a:off x="1205956" y="3581400"/>
            <a:ext cx="924200" cy="466573"/>
            <a:chOff x="7865633" y="1946222"/>
            <a:chExt cx="1319903" cy="414313"/>
          </a:xfrm>
        </p:grpSpPr>
        <p:sp>
          <p:nvSpPr>
            <p:cNvPr id="62" name="Title 4">
              <a:extLst>
                <a:ext uri="{FF2B5EF4-FFF2-40B4-BE49-F238E27FC236}">
                  <a16:creationId xmlns:a16="http://schemas.microsoft.com/office/drawing/2014/main" id="{637CF856-6096-413D-9636-9E3492A9F0B4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B</a:t>
              </a:r>
            </a:p>
          </p:txBody>
        </p:sp>
        <p:cxnSp>
          <p:nvCxnSpPr>
            <p:cNvPr id="63" name="Straight Connector 15">
              <a:extLst>
                <a:ext uri="{FF2B5EF4-FFF2-40B4-BE49-F238E27FC236}">
                  <a16:creationId xmlns:a16="http://schemas.microsoft.com/office/drawing/2014/main" id="{00EB531C-82F7-480C-A96F-E7834D64F84C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E4E7F1CC-A34A-4061-8533-D004A693D4B4}"/>
              </a:ext>
            </a:extLst>
          </p:cNvPr>
          <p:cNvGrpSpPr/>
          <p:nvPr/>
        </p:nvGrpSpPr>
        <p:grpSpPr>
          <a:xfrm>
            <a:off x="1200673" y="4715027"/>
            <a:ext cx="924200" cy="466573"/>
            <a:chOff x="7865633" y="1946222"/>
            <a:chExt cx="1319903" cy="414313"/>
          </a:xfrm>
        </p:grpSpPr>
        <p:sp>
          <p:nvSpPr>
            <p:cNvPr id="65" name="Title 4">
              <a:extLst>
                <a:ext uri="{FF2B5EF4-FFF2-40B4-BE49-F238E27FC236}">
                  <a16:creationId xmlns:a16="http://schemas.microsoft.com/office/drawing/2014/main" id="{B116AF32-1E15-4D19-9081-FC8E5306B338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C</a:t>
              </a:r>
            </a:p>
          </p:txBody>
        </p:sp>
        <p:cxnSp>
          <p:nvCxnSpPr>
            <p:cNvPr id="66" name="Straight Connector 15">
              <a:extLst>
                <a:ext uri="{FF2B5EF4-FFF2-40B4-BE49-F238E27FC236}">
                  <a16:creationId xmlns:a16="http://schemas.microsoft.com/office/drawing/2014/main" id="{31861420-E4CB-4820-9E61-5F876539545F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23">
            <a:extLst>
              <a:ext uri="{FF2B5EF4-FFF2-40B4-BE49-F238E27FC236}">
                <a16:creationId xmlns:a16="http://schemas.microsoft.com/office/drawing/2014/main" id="{1416287B-125E-4DE1-9A4B-93E64F55CD0D}"/>
              </a:ext>
            </a:extLst>
          </p:cNvPr>
          <p:cNvGrpSpPr/>
          <p:nvPr/>
        </p:nvGrpSpPr>
        <p:grpSpPr>
          <a:xfrm>
            <a:off x="1194037" y="5934227"/>
            <a:ext cx="924200" cy="466573"/>
            <a:chOff x="7865633" y="1946222"/>
            <a:chExt cx="1319903" cy="414313"/>
          </a:xfrm>
        </p:grpSpPr>
        <p:sp>
          <p:nvSpPr>
            <p:cNvPr id="68" name="Title 4">
              <a:extLst>
                <a:ext uri="{FF2B5EF4-FFF2-40B4-BE49-F238E27FC236}">
                  <a16:creationId xmlns:a16="http://schemas.microsoft.com/office/drawing/2014/main" id="{DC0CF65D-401B-40E5-AF44-B8E92B57571D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D</a:t>
              </a:r>
            </a:p>
          </p:txBody>
        </p:sp>
        <p:cxnSp>
          <p:nvCxnSpPr>
            <p:cNvPr id="69" name="Straight Connector 15">
              <a:extLst>
                <a:ext uri="{FF2B5EF4-FFF2-40B4-BE49-F238E27FC236}">
                  <a16:creationId xmlns:a16="http://schemas.microsoft.com/office/drawing/2014/main" id="{3C2FFF6D-1922-4DBC-B9C4-82E310EA0E19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4">
            <a:extLst>
              <a:ext uri="{FF2B5EF4-FFF2-40B4-BE49-F238E27FC236}">
                <a16:creationId xmlns:a16="http://schemas.microsoft.com/office/drawing/2014/main" id="{E1D843B3-69B6-41BE-A147-080F7FCA4F12}"/>
              </a:ext>
            </a:extLst>
          </p:cNvPr>
          <p:cNvSpPr txBox="1">
            <a:spLocks/>
          </p:cNvSpPr>
          <p:nvPr/>
        </p:nvSpPr>
        <p:spPr>
          <a:xfrm>
            <a:off x="3359439" y="85462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2016</a:t>
            </a:r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BE590A63-A720-4A8F-9489-82100A08512A}"/>
              </a:ext>
            </a:extLst>
          </p:cNvPr>
          <p:cNvSpPr txBox="1">
            <a:spLocks/>
          </p:cNvSpPr>
          <p:nvPr/>
        </p:nvSpPr>
        <p:spPr>
          <a:xfrm>
            <a:off x="5347282" y="852804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2019</a:t>
            </a:r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D589670A-95E0-4B40-8F77-71F021F59165}"/>
              </a:ext>
            </a:extLst>
          </p:cNvPr>
          <p:cNvSpPr txBox="1">
            <a:spLocks/>
          </p:cNvSpPr>
          <p:nvPr/>
        </p:nvSpPr>
        <p:spPr>
          <a:xfrm>
            <a:off x="7093237" y="852804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2020</a:t>
            </a:r>
          </a:p>
        </p:txBody>
      </p:sp>
      <p:sp>
        <p:nvSpPr>
          <p:cNvPr id="73" name="Title 4">
            <a:extLst>
              <a:ext uri="{FF2B5EF4-FFF2-40B4-BE49-F238E27FC236}">
                <a16:creationId xmlns:a16="http://schemas.microsoft.com/office/drawing/2014/main" id="{087735A3-C6D7-4990-BD5D-E071F706B9B9}"/>
              </a:ext>
            </a:extLst>
          </p:cNvPr>
          <p:cNvSpPr txBox="1">
            <a:spLocks/>
          </p:cNvSpPr>
          <p:nvPr/>
        </p:nvSpPr>
        <p:spPr>
          <a:xfrm>
            <a:off x="9303039" y="83093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2021</a:t>
            </a:r>
          </a:p>
        </p:txBody>
      </p:sp>
      <p:sp>
        <p:nvSpPr>
          <p:cNvPr id="74" name="Title 4">
            <a:extLst>
              <a:ext uri="{FF2B5EF4-FFF2-40B4-BE49-F238E27FC236}">
                <a16:creationId xmlns:a16="http://schemas.microsoft.com/office/drawing/2014/main" id="{D9BCD682-7501-468C-B0C0-2FDB07BD71BC}"/>
              </a:ext>
            </a:extLst>
          </p:cNvPr>
          <p:cNvSpPr txBox="1">
            <a:spLocks/>
          </p:cNvSpPr>
          <p:nvPr/>
        </p:nvSpPr>
        <p:spPr>
          <a:xfrm>
            <a:off x="6443537" y="44462"/>
            <a:ext cx="6232679" cy="525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DESEMPEÑO OFICIALES</a:t>
            </a: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BE7DE9FA-B319-4D62-92CD-64E7087C3D4E}"/>
              </a:ext>
            </a:extLst>
          </p:cNvPr>
          <p:cNvSpPr txBox="1">
            <a:spLocks/>
          </p:cNvSpPr>
          <p:nvPr/>
        </p:nvSpPr>
        <p:spPr>
          <a:xfrm>
            <a:off x="3339386" y="158173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0%</a:t>
            </a:r>
          </a:p>
        </p:txBody>
      </p:sp>
      <p:sp>
        <p:nvSpPr>
          <p:cNvPr id="76" name="Title 4">
            <a:extLst>
              <a:ext uri="{FF2B5EF4-FFF2-40B4-BE49-F238E27FC236}">
                <a16:creationId xmlns:a16="http://schemas.microsoft.com/office/drawing/2014/main" id="{47B8B69E-CC95-4313-A5D1-E7F6EDF7649D}"/>
              </a:ext>
            </a:extLst>
          </p:cNvPr>
          <p:cNvSpPr txBox="1">
            <a:spLocks/>
          </p:cNvSpPr>
          <p:nvPr/>
        </p:nvSpPr>
        <p:spPr>
          <a:xfrm>
            <a:off x="5327229" y="157991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0%</a:t>
            </a:r>
          </a:p>
        </p:txBody>
      </p:sp>
      <p:sp>
        <p:nvSpPr>
          <p:cNvPr id="77" name="Title 4">
            <a:extLst>
              <a:ext uri="{FF2B5EF4-FFF2-40B4-BE49-F238E27FC236}">
                <a16:creationId xmlns:a16="http://schemas.microsoft.com/office/drawing/2014/main" id="{42480D15-FB75-47B8-B818-557BA29B8018}"/>
              </a:ext>
            </a:extLst>
          </p:cNvPr>
          <p:cNvSpPr txBox="1">
            <a:spLocks/>
          </p:cNvSpPr>
          <p:nvPr/>
        </p:nvSpPr>
        <p:spPr>
          <a:xfrm>
            <a:off x="7073184" y="157991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0%</a:t>
            </a:r>
          </a:p>
        </p:txBody>
      </p:sp>
      <p:sp>
        <p:nvSpPr>
          <p:cNvPr id="78" name="Title 4">
            <a:extLst>
              <a:ext uri="{FF2B5EF4-FFF2-40B4-BE49-F238E27FC236}">
                <a16:creationId xmlns:a16="http://schemas.microsoft.com/office/drawing/2014/main" id="{341C40D3-24FC-4C36-BE18-699308EA4775}"/>
              </a:ext>
            </a:extLst>
          </p:cNvPr>
          <p:cNvSpPr txBox="1">
            <a:spLocks/>
          </p:cNvSpPr>
          <p:nvPr/>
        </p:nvSpPr>
        <p:spPr>
          <a:xfrm>
            <a:off x="9282986" y="1558046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0%</a:t>
            </a: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062B6EE0-A53E-43FE-BF71-A29B269EADE6}"/>
              </a:ext>
            </a:extLst>
          </p:cNvPr>
          <p:cNvSpPr txBox="1">
            <a:spLocks/>
          </p:cNvSpPr>
          <p:nvPr/>
        </p:nvSpPr>
        <p:spPr>
          <a:xfrm>
            <a:off x="3339386" y="2619964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7%</a:t>
            </a:r>
          </a:p>
        </p:txBody>
      </p:sp>
      <p:sp>
        <p:nvSpPr>
          <p:cNvPr id="80" name="Title 4">
            <a:extLst>
              <a:ext uri="{FF2B5EF4-FFF2-40B4-BE49-F238E27FC236}">
                <a16:creationId xmlns:a16="http://schemas.microsoft.com/office/drawing/2014/main" id="{004D4052-12DF-49F3-8E65-07B16AD35861}"/>
              </a:ext>
            </a:extLst>
          </p:cNvPr>
          <p:cNvSpPr txBox="1">
            <a:spLocks/>
          </p:cNvSpPr>
          <p:nvPr/>
        </p:nvSpPr>
        <p:spPr>
          <a:xfrm>
            <a:off x="5327229" y="2618148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10%</a:t>
            </a:r>
          </a:p>
        </p:txBody>
      </p:sp>
      <p:sp>
        <p:nvSpPr>
          <p:cNvPr id="81" name="Title 4">
            <a:extLst>
              <a:ext uri="{FF2B5EF4-FFF2-40B4-BE49-F238E27FC236}">
                <a16:creationId xmlns:a16="http://schemas.microsoft.com/office/drawing/2014/main" id="{205012B0-92EE-4179-94B1-1C2CFDE926A8}"/>
              </a:ext>
            </a:extLst>
          </p:cNvPr>
          <p:cNvSpPr txBox="1">
            <a:spLocks/>
          </p:cNvSpPr>
          <p:nvPr/>
        </p:nvSpPr>
        <p:spPr>
          <a:xfrm>
            <a:off x="7073184" y="2618148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8%</a:t>
            </a: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24C1355B-4CAD-491D-8885-DDCF106264D0}"/>
              </a:ext>
            </a:extLst>
          </p:cNvPr>
          <p:cNvSpPr txBox="1">
            <a:spLocks/>
          </p:cNvSpPr>
          <p:nvPr/>
        </p:nvSpPr>
        <p:spPr>
          <a:xfrm>
            <a:off x="9282986" y="259627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6%</a:t>
            </a:r>
          </a:p>
        </p:txBody>
      </p:sp>
      <p:sp>
        <p:nvSpPr>
          <p:cNvPr id="83" name="Title 4">
            <a:extLst>
              <a:ext uri="{FF2B5EF4-FFF2-40B4-BE49-F238E27FC236}">
                <a16:creationId xmlns:a16="http://schemas.microsoft.com/office/drawing/2014/main" id="{5927575B-8FFE-49B4-A39F-F9B608EB79E7}"/>
              </a:ext>
            </a:extLst>
          </p:cNvPr>
          <p:cNvSpPr txBox="1">
            <a:spLocks/>
          </p:cNvSpPr>
          <p:nvPr/>
        </p:nvSpPr>
        <p:spPr>
          <a:xfrm>
            <a:off x="3236953" y="361411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41%</a:t>
            </a:r>
          </a:p>
        </p:txBody>
      </p:sp>
      <p:sp>
        <p:nvSpPr>
          <p:cNvPr id="84" name="Title 4">
            <a:extLst>
              <a:ext uri="{FF2B5EF4-FFF2-40B4-BE49-F238E27FC236}">
                <a16:creationId xmlns:a16="http://schemas.microsoft.com/office/drawing/2014/main" id="{A898EDF0-EF0D-4962-96CC-76E20E388749}"/>
              </a:ext>
            </a:extLst>
          </p:cNvPr>
          <p:cNvSpPr txBox="1">
            <a:spLocks/>
          </p:cNvSpPr>
          <p:nvPr/>
        </p:nvSpPr>
        <p:spPr>
          <a:xfrm>
            <a:off x="5307176" y="361233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31%</a:t>
            </a:r>
          </a:p>
        </p:txBody>
      </p:sp>
      <p:sp>
        <p:nvSpPr>
          <p:cNvPr id="85" name="Title 4">
            <a:extLst>
              <a:ext uri="{FF2B5EF4-FFF2-40B4-BE49-F238E27FC236}">
                <a16:creationId xmlns:a16="http://schemas.microsoft.com/office/drawing/2014/main" id="{B3815CED-2187-42F7-A6D2-35FD116A36BB}"/>
              </a:ext>
            </a:extLst>
          </p:cNvPr>
          <p:cNvSpPr txBox="1">
            <a:spLocks/>
          </p:cNvSpPr>
          <p:nvPr/>
        </p:nvSpPr>
        <p:spPr>
          <a:xfrm>
            <a:off x="7053131" y="361233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24%</a:t>
            </a:r>
          </a:p>
        </p:txBody>
      </p:sp>
      <p:sp>
        <p:nvSpPr>
          <p:cNvPr id="86" name="Title 4">
            <a:extLst>
              <a:ext uri="{FF2B5EF4-FFF2-40B4-BE49-F238E27FC236}">
                <a16:creationId xmlns:a16="http://schemas.microsoft.com/office/drawing/2014/main" id="{713EBC70-44A0-4B22-B670-D9B7A03FB3ED}"/>
              </a:ext>
            </a:extLst>
          </p:cNvPr>
          <p:cNvSpPr txBox="1">
            <a:spLocks/>
          </p:cNvSpPr>
          <p:nvPr/>
        </p:nvSpPr>
        <p:spPr>
          <a:xfrm>
            <a:off x="9262933" y="3590462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24%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FB26972B-549B-4C52-A683-ACE174814556}"/>
              </a:ext>
            </a:extLst>
          </p:cNvPr>
          <p:cNvSpPr txBox="1">
            <a:spLocks/>
          </p:cNvSpPr>
          <p:nvPr/>
        </p:nvSpPr>
        <p:spPr>
          <a:xfrm>
            <a:off x="3319333" y="4708188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43%</a:t>
            </a: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6D744F1E-4780-4AD7-98DA-E4997BB74A62}"/>
              </a:ext>
            </a:extLst>
          </p:cNvPr>
          <p:cNvSpPr txBox="1">
            <a:spLocks/>
          </p:cNvSpPr>
          <p:nvPr/>
        </p:nvSpPr>
        <p:spPr>
          <a:xfrm>
            <a:off x="5307176" y="4706372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41%</a:t>
            </a:r>
          </a:p>
        </p:txBody>
      </p:sp>
      <p:sp>
        <p:nvSpPr>
          <p:cNvPr id="89" name="Title 4">
            <a:extLst>
              <a:ext uri="{FF2B5EF4-FFF2-40B4-BE49-F238E27FC236}">
                <a16:creationId xmlns:a16="http://schemas.microsoft.com/office/drawing/2014/main" id="{B3DE465A-109C-4C4B-9950-D19D72D62AEE}"/>
              </a:ext>
            </a:extLst>
          </p:cNvPr>
          <p:cNvSpPr txBox="1">
            <a:spLocks/>
          </p:cNvSpPr>
          <p:nvPr/>
        </p:nvSpPr>
        <p:spPr>
          <a:xfrm>
            <a:off x="7053131" y="4706372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41%</a:t>
            </a:r>
          </a:p>
        </p:txBody>
      </p:sp>
      <p:sp>
        <p:nvSpPr>
          <p:cNvPr id="90" name="Title 4">
            <a:extLst>
              <a:ext uri="{FF2B5EF4-FFF2-40B4-BE49-F238E27FC236}">
                <a16:creationId xmlns:a16="http://schemas.microsoft.com/office/drawing/2014/main" id="{F11C61B9-ABB9-496B-91C4-EEB7868F61C5}"/>
              </a:ext>
            </a:extLst>
          </p:cNvPr>
          <p:cNvSpPr txBox="1">
            <a:spLocks/>
          </p:cNvSpPr>
          <p:nvPr/>
        </p:nvSpPr>
        <p:spPr>
          <a:xfrm>
            <a:off x="9262933" y="4684503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41%</a:t>
            </a:r>
          </a:p>
        </p:txBody>
      </p:sp>
      <p:sp>
        <p:nvSpPr>
          <p:cNvPr id="91" name="Title 4">
            <a:extLst>
              <a:ext uri="{FF2B5EF4-FFF2-40B4-BE49-F238E27FC236}">
                <a16:creationId xmlns:a16="http://schemas.microsoft.com/office/drawing/2014/main" id="{3BCE61A2-3C5F-464B-894C-EF57610B7225}"/>
              </a:ext>
            </a:extLst>
          </p:cNvPr>
          <p:cNvSpPr txBox="1">
            <a:spLocks/>
          </p:cNvSpPr>
          <p:nvPr/>
        </p:nvSpPr>
        <p:spPr>
          <a:xfrm>
            <a:off x="3319333" y="592571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9%</a:t>
            </a:r>
          </a:p>
        </p:txBody>
      </p:sp>
      <p:sp>
        <p:nvSpPr>
          <p:cNvPr id="92" name="Title 4">
            <a:extLst>
              <a:ext uri="{FF2B5EF4-FFF2-40B4-BE49-F238E27FC236}">
                <a16:creationId xmlns:a16="http://schemas.microsoft.com/office/drawing/2014/main" id="{FF149078-3802-45AD-8392-0C69D07DF028}"/>
              </a:ext>
            </a:extLst>
          </p:cNvPr>
          <p:cNvSpPr txBox="1">
            <a:spLocks/>
          </p:cNvSpPr>
          <p:nvPr/>
        </p:nvSpPr>
        <p:spPr>
          <a:xfrm>
            <a:off x="5307176" y="592389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18%</a:t>
            </a:r>
          </a:p>
        </p:txBody>
      </p:sp>
      <p:sp>
        <p:nvSpPr>
          <p:cNvPr id="93" name="Title 4">
            <a:extLst>
              <a:ext uri="{FF2B5EF4-FFF2-40B4-BE49-F238E27FC236}">
                <a16:creationId xmlns:a16="http://schemas.microsoft.com/office/drawing/2014/main" id="{4583CE44-08AA-4896-8623-D1BB84A831F8}"/>
              </a:ext>
            </a:extLst>
          </p:cNvPr>
          <p:cNvSpPr txBox="1">
            <a:spLocks/>
          </p:cNvSpPr>
          <p:nvPr/>
        </p:nvSpPr>
        <p:spPr>
          <a:xfrm>
            <a:off x="7053131" y="592389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27%</a:t>
            </a:r>
          </a:p>
        </p:txBody>
      </p:sp>
      <p:sp>
        <p:nvSpPr>
          <p:cNvPr id="94" name="Title 4">
            <a:extLst>
              <a:ext uri="{FF2B5EF4-FFF2-40B4-BE49-F238E27FC236}">
                <a16:creationId xmlns:a16="http://schemas.microsoft.com/office/drawing/2014/main" id="{7587C74F-FD2D-4892-9F85-320BD2C5F51E}"/>
              </a:ext>
            </a:extLst>
          </p:cNvPr>
          <p:cNvSpPr txBox="1">
            <a:spLocks/>
          </p:cNvSpPr>
          <p:nvPr/>
        </p:nvSpPr>
        <p:spPr>
          <a:xfrm>
            <a:off x="9262933" y="5902026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29%</a:t>
            </a:r>
          </a:p>
        </p:txBody>
      </p:sp>
      <p:sp>
        <p:nvSpPr>
          <p:cNvPr id="96" name="Title 4">
            <a:extLst>
              <a:ext uri="{FF2B5EF4-FFF2-40B4-BE49-F238E27FC236}">
                <a16:creationId xmlns:a16="http://schemas.microsoft.com/office/drawing/2014/main" id="{F6E0FD95-F640-428F-B703-F44011E44737}"/>
              </a:ext>
            </a:extLst>
          </p:cNvPr>
          <p:cNvSpPr txBox="1">
            <a:spLocks/>
          </p:cNvSpPr>
          <p:nvPr/>
        </p:nvSpPr>
        <p:spPr>
          <a:xfrm rot="20065042">
            <a:off x="31459" y="388718"/>
            <a:ext cx="2784230" cy="501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38544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8">
            <a:extLst>
              <a:ext uri="{FF2B5EF4-FFF2-40B4-BE49-F238E27FC236}">
                <a16:creationId xmlns:a16="http://schemas.microsoft.com/office/drawing/2014/main" id="{83EEAFF2-525A-4C0B-A4E2-0B0E64290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30" flipH="1">
            <a:off x="365602" y="-483929"/>
            <a:ext cx="11419067" cy="751810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21" name="Group 20"/>
          <p:cNvGrpSpPr/>
          <p:nvPr/>
        </p:nvGrpSpPr>
        <p:grpSpPr>
          <a:xfrm>
            <a:off x="2119407" y="1539910"/>
            <a:ext cx="237581" cy="237581"/>
            <a:chOff x="7250654" y="2012478"/>
            <a:chExt cx="237581" cy="237581"/>
          </a:xfrm>
        </p:grpSpPr>
        <p:sp>
          <p:nvSpPr>
            <p:cNvPr id="22" name="Oval 21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5073" y="2195340"/>
            <a:ext cx="237581" cy="237581"/>
            <a:chOff x="7250654" y="2012478"/>
            <a:chExt cx="237581" cy="237581"/>
          </a:xfrm>
        </p:grpSpPr>
        <p:sp>
          <p:nvSpPr>
            <p:cNvPr id="34" name="Oval 33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cxnSpLocks/>
            <a:endCxn id="97" idx="4"/>
          </p:cNvCxnSpPr>
          <p:nvPr/>
        </p:nvCxnSpPr>
        <p:spPr>
          <a:xfrm>
            <a:off x="2210437" y="1686486"/>
            <a:ext cx="7474" cy="4047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" y="7001994"/>
            <a:ext cx="57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Para agregar la imagen deberás enviar los Textos y la transparencia al fondo. Luego envía la imagen al fondo para restituir sus posiciones originales.</a:t>
            </a:r>
          </a:p>
        </p:txBody>
      </p:sp>
      <p:grpSp>
        <p:nvGrpSpPr>
          <p:cNvPr id="39" name="Group 32">
            <a:extLst>
              <a:ext uri="{FF2B5EF4-FFF2-40B4-BE49-F238E27FC236}">
                <a16:creationId xmlns:a16="http://schemas.microsoft.com/office/drawing/2014/main" id="{50ADB344-3962-4574-A109-CEC3F76CC621}"/>
              </a:ext>
            </a:extLst>
          </p:cNvPr>
          <p:cNvGrpSpPr/>
          <p:nvPr/>
        </p:nvGrpSpPr>
        <p:grpSpPr>
          <a:xfrm>
            <a:off x="2119407" y="2971800"/>
            <a:ext cx="237581" cy="237581"/>
            <a:chOff x="7250654" y="2012478"/>
            <a:chExt cx="237581" cy="237581"/>
          </a:xfrm>
        </p:grpSpPr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9C3B93DF-DF93-469A-953C-E53E3CABEA35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C08268D3-69C0-4276-AD06-2A3D23378029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2">
            <a:extLst>
              <a:ext uri="{FF2B5EF4-FFF2-40B4-BE49-F238E27FC236}">
                <a16:creationId xmlns:a16="http://schemas.microsoft.com/office/drawing/2014/main" id="{62B0B664-634F-48D6-A064-9327C6CE8455}"/>
              </a:ext>
            </a:extLst>
          </p:cNvPr>
          <p:cNvGrpSpPr/>
          <p:nvPr/>
        </p:nvGrpSpPr>
        <p:grpSpPr>
          <a:xfrm>
            <a:off x="2124619" y="3773697"/>
            <a:ext cx="237581" cy="237581"/>
            <a:chOff x="7250654" y="2012478"/>
            <a:chExt cx="237581" cy="237581"/>
          </a:xfrm>
        </p:grpSpPr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30F3C691-04CE-4E9D-AAAB-1E2746122B58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34">
              <a:extLst>
                <a:ext uri="{FF2B5EF4-FFF2-40B4-BE49-F238E27FC236}">
                  <a16:creationId xmlns:a16="http://schemas.microsoft.com/office/drawing/2014/main" id="{DAF2A8B7-3E37-4DDF-A403-352642BA5D41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EE64B853-EFAD-4803-BBE3-FF17B31FF06F}"/>
              </a:ext>
            </a:extLst>
          </p:cNvPr>
          <p:cNvGrpSpPr/>
          <p:nvPr/>
        </p:nvGrpSpPr>
        <p:grpSpPr>
          <a:xfrm>
            <a:off x="2115073" y="4680793"/>
            <a:ext cx="237581" cy="237581"/>
            <a:chOff x="7250654" y="2012478"/>
            <a:chExt cx="237581" cy="237581"/>
          </a:xfrm>
        </p:grpSpPr>
        <p:sp>
          <p:nvSpPr>
            <p:cNvPr id="48" name="Oval 33">
              <a:extLst>
                <a:ext uri="{FF2B5EF4-FFF2-40B4-BE49-F238E27FC236}">
                  <a16:creationId xmlns:a16="http://schemas.microsoft.com/office/drawing/2014/main" id="{625FAD12-BB2D-4278-B7CF-7C1824EFB716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C6006ECB-E9B3-439D-839E-735D6291D6AB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23">
            <a:extLst>
              <a:ext uri="{FF2B5EF4-FFF2-40B4-BE49-F238E27FC236}">
                <a16:creationId xmlns:a16="http://schemas.microsoft.com/office/drawing/2014/main" id="{23EC7389-06B0-447D-9909-CCBA18D2BF19}"/>
              </a:ext>
            </a:extLst>
          </p:cNvPr>
          <p:cNvGrpSpPr/>
          <p:nvPr/>
        </p:nvGrpSpPr>
        <p:grpSpPr>
          <a:xfrm>
            <a:off x="1224736" y="1393461"/>
            <a:ext cx="924200" cy="466573"/>
            <a:chOff x="7865633" y="1946222"/>
            <a:chExt cx="1319903" cy="414313"/>
          </a:xfrm>
        </p:grpSpPr>
        <p:sp>
          <p:nvSpPr>
            <p:cNvPr id="52" name="Title 4">
              <a:extLst>
                <a:ext uri="{FF2B5EF4-FFF2-40B4-BE49-F238E27FC236}">
                  <a16:creationId xmlns:a16="http://schemas.microsoft.com/office/drawing/2014/main" id="{EA8A4096-285E-4C83-B82D-D51E7B8FA84B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LC</a:t>
              </a:r>
            </a:p>
          </p:txBody>
        </p:sp>
        <p:cxnSp>
          <p:nvCxnSpPr>
            <p:cNvPr id="53" name="Straight Connector 15">
              <a:extLst>
                <a:ext uri="{FF2B5EF4-FFF2-40B4-BE49-F238E27FC236}">
                  <a16:creationId xmlns:a16="http://schemas.microsoft.com/office/drawing/2014/main" id="{E53DFDBC-1B62-49F9-8AA8-B7E635143A1B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15">
            <a:extLst>
              <a:ext uri="{FF2B5EF4-FFF2-40B4-BE49-F238E27FC236}">
                <a16:creationId xmlns:a16="http://schemas.microsoft.com/office/drawing/2014/main" id="{2FA9F074-6800-4236-8A31-85B548D63F39}"/>
              </a:ext>
            </a:extLst>
          </p:cNvPr>
          <p:cNvCxnSpPr/>
          <p:nvPr/>
        </p:nvCxnSpPr>
        <p:spPr>
          <a:xfrm>
            <a:off x="837993" y="2198421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23">
            <a:extLst>
              <a:ext uri="{FF2B5EF4-FFF2-40B4-BE49-F238E27FC236}">
                <a16:creationId xmlns:a16="http://schemas.microsoft.com/office/drawing/2014/main" id="{6D2A97C7-7EF4-4612-B557-F94113026CB6}"/>
              </a:ext>
            </a:extLst>
          </p:cNvPr>
          <p:cNvGrpSpPr/>
          <p:nvPr/>
        </p:nvGrpSpPr>
        <p:grpSpPr>
          <a:xfrm>
            <a:off x="504564" y="2072818"/>
            <a:ext cx="2010036" cy="3728363"/>
            <a:chOff x="6863938" y="1946222"/>
            <a:chExt cx="2870648" cy="3310756"/>
          </a:xfrm>
        </p:grpSpPr>
        <p:sp>
          <p:nvSpPr>
            <p:cNvPr id="59" name="Title 4">
              <a:extLst>
                <a:ext uri="{FF2B5EF4-FFF2-40B4-BE49-F238E27FC236}">
                  <a16:creationId xmlns:a16="http://schemas.microsoft.com/office/drawing/2014/main" id="{37152A24-3A30-484A-9B66-F2D7E32E92DA}"/>
                </a:ext>
              </a:extLst>
            </p:cNvPr>
            <p:cNvSpPr txBox="1">
              <a:spLocks/>
            </p:cNvSpPr>
            <p:nvPr/>
          </p:nvSpPr>
          <p:spPr>
            <a:xfrm>
              <a:off x="7340124" y="1946222"/>
              <a:ext cx="1845412" cy="4143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MTM</a:t>
              </a:r>
            </a:p>
          </p:txBody>
        </p:sp>
        <p:cxnSp>
          <p:nvCxnSpPr>
            <p:cNvPr id="60" name="Straight Connector 15">
              <a:extLst>
                <a:ext uri="{FF2B5EF4-FFF2-40B4-BE49-F238E27FC236}">
                  <a16:creationId xmlns:a16="http://schemas.microsoft.com/office/drawing/2014/main" id="{1F1647A9-E25F-455F-8941-7E216E753763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4">
              <a:extLst>
                <a:ext uri="{FF2B5EF4-FFF2-40B4-BE49-F238E27FC236}">
                  <a16:creationId xmlns:a16="http://schemas.microsoft.com/office/drawing/2014/main" id="{5E0EA256-3A27-4ABB-A2E9-272D50F50D96}"/>
                </a:ext>
              </a:extLst>
            </p:cNvPr>
            <p:cNvSpPr txBox="1">
              <a:spLocks/>
            </p:cNvSpPr>
            <p:nvPr/>
          </p:nvSpPr>
          <p:spPr>
            <a:xfrm>
              <a:off x="6863938" y="4909791"/>
              <a:ext cx="2870648" cy="34718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P. G</a:t>
              </a:r>
            </a:p>
          </p:txBody>
        </p:sp>
      </p:grpSp>
      <p:grpSp>
        <p:nvGrpSpPr>
          <p:cNvPr id="61" name="Group 23">
            <a:extLst>
              <a:ext uri="{FF2B5EF4-FFF2-40B4-BE49-F238E27FC236}">
                <a16:creationId xmlns:a16="http://schemas.microsoft.com/office/drawing/2014/main" id="{25702092-106A-44DC-B630-301FB9B2FF84}"/>
              </a:ext>
            </a:extLst>
          </p:cNvPr>
          <p:cNvGrpSpPr/>
          <p:nvPr/>
        </p:nvGrpSpPr>
        <p:grpSpPr>
          <a:xfrm>
            <a:off x="1057000" y="2819400"/>
            <a:ext cx="924200" cy="466573"/>
            <a:chOff x="7652900" y="1946222"/>
            <a:chExt cx="1319903" cy="414313"/>
          </a:xfrm>
        </p:grpSpPr>
        <p:sp>
          <p:nvSpPr>
            <p:cNvPr id="62" name="Title 4">
              <a:extLst>
                <a:ext uri="{FF2B5EF4-FFF2-40B4-BE49-F238E27FC236}">
                  <a16:creationId xmlns:a16="http://schemas.microsoft.com/office/drawing/2014/main" id="{637CF856-6096-413D-9636-9E3492A9F0B4}"/>
                </a:ext>
              </a:extLst>
            </p:cNvPr>
            <p:cNvSpPr txBox="1">
              <a:spLocks/>
            </p:cNvSpPr>
            <p:nvPr/>
          </p:nvSpPr>
          <p:spPr>
            <a:xfrm>
              <a:off x="7652900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CSC</a:t>
              </a:r>
            </a:p>
          </p:txBody>
        </p:sp>
        <p:cxnSp>
          <p:nvCxnSpPr>
            <p:cNvPr id="63" name="Straight Connector 15">
              <a:extLst>
                <a:ext uri="{FF2B5EF4-FFF2-40B4-BE49-F238E27FC236}">
                  <a16:creationId xmlns:a16="http://schemas.microsoft.com/office/drawing/2014/main" id="{00EB531C-82F7-480C-A96F-E7834D64F84C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E4E7F1CC-A34A-4061-8533-D004A693D4B4}"/>
              </a:ext>
            </a:extLst>
          </p:cNvPr>
          <p:cNvGrpSpPr/>
          <p:nvPr/>
        </p:nvGrpSpPr>
        <p:grpSpPr>
          <a:xfrm>
            <a:off x="857157" y="3688124"/>
            <a:ext cx="1267717" cy="466573"/>
            <a:chOff x="7375037" y="1946222"/>
            <a:chExt cx="1810499" cy="414313"/>
          </a:xfrm>
        </p:grpSpPr>
        <p:sp>
          <p:nvSpPr>
            <p:cNvPr id="65" name="Title 4">
              <a:extLst>
                <a:ext uri="{FF2B5EF4-FFF2-40B4-BE49-F238E27FC236}">
                  <a16:creationId xmlns:a16="http://schemas.microsoft.com/office/drawing/2014/main" id="{B116AF32-1E15-4D19-9081-FC8E5306B338}"/>
                </a:ext>
              </a:extLst>
            </p:cNvPr>
            <p:cNvSpPr txBox="1">
              <a:spLocks/>
            </p:cNvSpPr>
            <p:nvPr/>
          </p:nvSpPr>
          <p:spPr>
            <a:xfrm>
              <a:off x="7375037" y="1946222"/>
              <a:ext cx="1810499" cy="4143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CNN</a:t>
              </a:r>
            </a:p>
          </p:txBody>
        </p:sp>
        <p:cxnSp>
          <p:nvCxnSpPr>
            <p:cNvPr id="66" name="Straight Connector 15">
              <a:extLst>
                <a:ext uri="{FF2B5EF4-FFF2-40B4-BE49-F238E27FC236}">
                  <a16:creationId xmlns:a16="http://schemas.microsoft.com/office/drawing/2014/main" id="{31861420-E4CB-4820-9E61-5F876539545F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23">
            <a:extLst>
              <a:ext uri="{FF2B5EF4-FFF2-40B4-BE49-F238E27FC236}">
                <a16:creationId xmlns:a16="http://schemas.microsoft.com/office/drawing/2014/main" id="{1416287B-125E-4DE1-9A4B-93E64F55CD0D}"/>
              </a:ext>
            </a:extLst>
          </p:cNvPr>
          <p:cNvGrpSpPr/>
          <p:nvPr/>
        </p:nvGrpSpPr>
        <p:grpSpPr>
          <a:xfrm>
            <a:off x="1066800" y="4451801"/>
            <a:ext cx="924200" cy="466573"/>
            <a:chOff x="7865633" y="1946222"/>
            <a:chExt cx="1319903" cy="414313"/>
          </a:xfrm>
        </p:grpSpPr>
        <p:sp>
          <p:nvSpPr>
            <p:cNvPr id="68" name="Title 4">
              <a:extLst>
                <a:ext uri="{FF2B5EF4-FFF2-40B4-BE49-F238E27FC236}">
                  <a16:creationId xmlns:a16="http://schemas.microsoft.com/office/drawing/2014/main" id="{DC0CF65D-401B-40E5-AF44-B8E92B57571D}"/>
                </a:ext>
              </a:extLst>
            </p:cNvPr>
            <p:cNvSpPr txBox="1">
              <a:spLocks/>
            </p:cNvSpPr>
            <p:nvPr/>
          </p:nvSpPr>
          <p:spPr>
            <a:xfrm>
              <a:off x="7865633" y="1946222"/>
              <a:ext cx="1319903" cy="37009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s-AR" sz="2800" dirty="0"/>
                <a:t>ING</a:t>
              </a:r>
            </a:p>
          </p:txBody>
        </p:sp>
        <p:cxnSp>
          <p:nvCxnSpPr>
            <p:cNvPr id="69" name="Straight Connector 15">
              <a:extLst>
                <a:ext uri="{FF2B5EF4-FFF2-40B4-BE49-F238E27FC236}">
                  <a16:creationId xmlns:a16="http://schemas.microsoft.com/office/drawing/2014/main" id="{3C2FFF6D-1922-4DBC-B9C4-82E310EA0E19}"/>
                </a:ext>
              </a:extLst>
            </p:cNvPr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4">
            <a:extLst>
              <a:ext uri="{FF2B5EF4-FFF2-40B4-BE49-F238E27FC236}">
                <a16:creationId xmlns:a16="http://schemas.microsoft.com/office/drawing/2014/main" id="{E1D843B3-69B6-41BE-A147-080F7FCA4F12}"/>
              </a:ext>
            </a:extLst>
          </p:cNvPr>
          <p:cNvSpPr txBox="1">
            <a:spLocks/>
          </p:cNvSpPr>
          <p:nvPr/>
        </p:nvSpPr>
        <p:spPr>
          <a:xfrm>
            <a:off x="3359439" y="70948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2016</a:t>
            </a:r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BE590A63-A720-4A8F-9489-82100A08512A}"/>
              </a:ext>
            </a:extLst>
          </p:cNvPr>
          <p:cNvSpPr txBox="1">
            <a:spLocks/>
          </p:cNvSpPr>
          <p:nvPr/>
        </p:nvSpPr>
        <p:spPr>
          <a:xfrm>
            <a:off x="5347282" y="7076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2019</a:t>
            </a:r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D589670A-95E0-4B40-8F77-71F021F59165}"/>
              </a:ext>
            </a:extLst>
          </p:cNvPr>
          <p:cNvSpPr txBox="1">
            <a:spLocks/>
          </p:cNvSpPr>
          <p:nvPr/>
        </p:nvSpPr>
        <p:spPr>
          <a:xfrm>
            <a:off x="7093237" y="7076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2020</a:t>
            </a:r>
          </a:p>
        </p:txBody>
      </p:sp>
      <p:sp>
        <p:nvSpPr>
          <p:cNvPr id="73" name="Title 4">
            <a:extLst>
              <a:ext uri="{FF2B5EF4-FFF2-40B4-BE49-F238E27FC236}">
                <a16:creationId xmlns:a16="http://schemas.microsoft.com/office/drawing/2014/main" id="{087735A3-C6D7-4990-BD5D-E071F706B9B9}"/>
              </a:ext>
            </a:extLst>
          </p:cNvPr>
          <p:cNvSpPr txBox="1">
            <a:spLocks/>
          </p:cNvSpPr>
          <p:nvPr/>
        </p:nvSpPr>
        <p:spPr>
          <a:xfrm>
            <a:off x="9303039" y="68580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2021</a:t>
            </a:r>
          </a:p>
        </p:txBody>
      </p:sp>
      <p:sp>
        <p:nvSpPr>
          <p:cNvPr id="74" name="Title 4">
            <a:extLst>
              <a:ext uri="{FF2B5EF4-FFF2-40B4-BE49-F238E27FC236}">
                <a16:creationId xmlns:a16="http://schemas.microsoft.com/office/drawing/2014/main" id="{D9BCD682-7501-468C-B0C0-2FDB07BD71BC}"/>
              </a:ext>
            </a:extLst>
          </p:cNvPr>
          <p:cNvSpPr txBox="1">
            <a:spLocks/>
          </p:cNvSpPr>
          <p:nvPr/>
        </p:nvSpPr>
        <p:spPr>
          <a:xfrm>
            <a:off x="6978320" y="27144"/>
            <a:ext cx="5442280" cy="3722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PUNTAJE PROMEDIO AREAS</a:t>
            </a: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BE7DE9FA-B319-4D62-92CD-64E7087C3D4E}"/>
              </a:ext>
            </a:extLst>
          </p:cNvPr>
          <p:cNvSpPr txBox="1">
            <a:spLocks/>
          </p:cNvSpPr>
          <p:nvPr/>
        </p:nvSpPr>
        <p:spPr>
          <a:xfrm>
            <a:off x="3339386" y="1436596"/>
            <a:ext cx="1136361" cy="4904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51</a:t>
            </a:r>
          </a:p>
        </p:txBody>
      </p:sp>
      <p:sp>
        <p:nvSpPr>
          <p:cNvPr id="76" name="Title 4">
            <a:extLst>
              <a:ext uri="{FF2B5EF4-FFF2-40B4-BE49-F238E27FC236}">
                <a16:creationId xmlns:a16="http://schemas.microsoft.com/office/drawing/2014/main" id="{47B8B69E-CC95-4313-A5D1-E7F6EDF7649D}"/>
              </a:ext>
            </a:extLst>
          </p:cNvPr>
          <p:cNvSpPr txBox="1">
            <a:spLocks/>
          </p:cNvSpPr>
          <p:nvPr/>
        </p:nvSpPr>
        <p:spPr>
          <a:xfrm>
            <a:off x="5327229" y="143478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51</a:t>
            </a:r>
          </a:p>
        </p:txBody>
      </p:sp>
      <p:sp>
        <p:nvSpPr>
          <p:cNvPr id="77" name="Title 4">
            <a:extLst>
              <a:ext uri="{FF2B5EF4-FFF2-40B4-BE49-F238E27FC236}">
                <a16:creationId xmlns:a16="http://schemas.microsoft.com/office/drawing/2014/main" id="{42480D15-FB75-47B8-B818-557BA29B8018}"/>
              </a:ext>
            </a:extLst>
          </p:cNvPr>
          <p:cNvSpPr txBox="1">
            <a:spLocks/>
          </p:cNvSpPr>
          <p:nvPr/>
        </p:nvSpPr>
        <p:spPr>
          <a:xfrm>
            <a:off x="7073184" y="143478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51</a:t>
            </a:r>
          </a:p>
        </p:txBody>
      </p:sp>
      <p:sp>
        <p:nvSpPr>
          <p:cNvPr id="78" name="Title 4">
            <a:extLst>
              <a:ext uri="{FF2B5EF4-FFF2-40B4-BE49-F238E27FC236}">
                <a16:creationId xmlns:a16="http://schemas.microsoft.com/office/drawing/2014/main" id="{341C40D3-24FC-4C36-BE18-699308EA4775}"/>
              </a:ext>
            </a:extLst>
          </p:cNvPr>
          <p:cNvSpPr txBox="1">
            <a:spLocks/>
          </p:cNvSpPr>
          <p:nvPr/>
        </p:nvSpPr>
        <p:spPr>
          <a:xfrm>
            <a:off x="9282986" y="141291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50</a:t>
            </a: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062B6EE0-A53E-43FE-BF71-A29B269EADE6}"/>
              </a:ext>
            </a:extLst>
          </p:cNvPr>
          <p:cNvSpPr txBox="1">
            <a:spLocks/>
          </p:cNvSpPr>
          <p:nvPr/>
        </p:nvSpPr>
        <p:spPr>
          <a:xfrm>
            <a:off x="3339386" y="208108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50</a:t>
            </a:r>
          </a:p>
        </p:txBody>
      </p:sp>
      <p:sp>
        <p:nvSpPr>
          <p:cNvPr id="80" name="Title 4">
            <a:extLst>
              <a:ext uri="{FF2B5EF4-FFF2-40B4-BE49-F238E27FC236}">
                <a16:creationId xmlns:a16="http://schemas.microsoft.com/office/drawing/2014/main" id="{004D4052-12DF-49F3-8E65-07B16AD35861}"/>
              </a:ext>
            </a:extLst>
          </p:cNvPr>
          <p:cNvSpPr txBox="1">
            <a:spLocks/>
          </p:cNvSpPr>
          <p:nvPr/>
        </p:nvSpPr>
        <p:spPr>
          <a:xfrm>
            <a:off x="5327229" y="20792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50</a:t>
            </a:r>
          </a:p>
        </p:txBody>
      </p:sp>
      <p:sp>
        <p:nvSpPr>
          <p:cNvPr id="81" name="Title 4">
            <a:extLst>
              <a:ext uri="{FF2B5EF4-FFF2-40B4-BE49-F238E27FC236}">
                <a16:creationId xmlns:a16="http://schemas.microsoft.com/office/drawing/2014/main" id="{205012B0-92EE-4179-94B1-1C2CFDE926A8}"/>
              </a:ext>
            </a:extLst>
          </p:cNvPr>
          <p:cNvSpPr txBox="1">
            <a:spLocks/>
          </p:cNvSpPr>
          <p:nvPr/>
        </p:nvSpPr>
        <p:spPr>
          <a:xfrm>
            <a:off x="7073184" y="20792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50</a:t>
            </a: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24C1355B-4CAD-491D-8885-DDCF106264D0}"/>
              </a:ext>
            </a:extLst>
          </p:cNvPr>
          <p:cNvSpPr txBox="1">
            <a:spLocks/>
          </p:cNvSpPr>
          <p:nvPr/>
        </p:nvSpPr>
        <p:spPr>
          <a:xfrm>
            <a:off x="9282986" y="205740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49</a:t>
            </a:r>
          </a:p>
        </p:txBody>
      </p:sp>
      <p:sp>
        <p:nvSpPr>
          <p:cNvPr id="83" name="Title 4">
            <a:extLst>
              <a:ext uri="{FF2B5EF4-FFF2-40B4-BE49-F238E27FC236}">
                <a16:creationId xmlns:a16="http://schemas.microsoft.com/office/drawing/2014/main" id="{5927575B-8FFE-49B4-A39F-F9B608EB79E7}"/>
              </a:ext>
            </a:extLst>
          </p:cNvPr>
          <p:cNvSpPr txBox="1">
            <a:spLocks/>
          </p:cNvSpPr>
          <p:nvPr/>
        </p:nvSpPr>
        <p:spPr>
          <a:xfrm>
            <a:off x="3236953" y="285211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49</a:t>
            </a:r>
          </a:p>
        </p:txBody>
      </p:sp>
      <p:sp>
        <p:nvSpPr>
          <p:cNvPr id="84" name="Title 4">
            <a:extLst>
              <a:ext uri="{FF2B5EF4-FFF2-40B4-BE49-F238E27FC236}">
                <a16:creationId xmlns:a16="http://schemas.microsoft.com/office/drawing/2014/main" id="{A898EDF0-EF0D-4962-96CC-76E20E388749}"/>
              </a:ext>
            </a:extLst>
          </p:cNvPr>
          <p:cNvSpPr txBox="1">
            <a:spLocks/>
          </p:cNvSpPr>
          <p:nvPr/>
        </p:nvSpPr>
        <p:spPr>
          <a:xfrm>
            <a:off x="5307176" y="285033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45</a:t>
            </a:r>
          </a:p>
        </p:txBody>
      </p:sp>
      <p:sp>
        <p:nvSpPr>
          <p:cNvPr id="85" name="Title 4">
            <a:extLst>
              <a:ext uri="{FF2B5EF4-FFF2-40B4-BE49-F238E27FC236}">
                <a16:creationId xmlns:a16="http://schemas.microsoft.com/office/drawing/2014/main" id="{B3815CED-2187-42F7-A6D2-35FD116A36BB}"/>
              </a:ext>
            </a:extLst>
          </p:cNvPr>
          <p:cNvSpPr txBox="1">
            <a:spLocks/>
          </p:cNvSpPr>
          <p:nvPr/>
        </p:nvSpPr>
        <p:spPr>
          <a:xfrm>
            <a:off x="7053131" y="2850331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46</a:t>
            </a:r>
          </a:p>
        </p:txBody>
      </p:sp>
      <p:sp>
        <p:nvSpPr>
          <p:cNvPr id="86" name="Title 4">
            <a:extLst>
              <a:ext uri="{FF2B5EF4-FFF2-40B4-BE49-F238E27FC236}">
                <a16:creationId xmlns:a16="http://schemas.microsoft.com/office/drawing/2014/main" id="{713EBC70-44A0-4B22-B670-D9B7A03FB3ED}"/>
              </a:ext>
            </a:extLst>
          </p:cNvPr>
          <p:cNvSpPr txBox="1">
            <a:spLocks/>
          </p:cNvSpPr>
          <p:nvPr/>
        </p:nvSpPr>
        <p:spPr>
          <a:xfrm>
            <a:off x="9262933" y="2828462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45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FB26972B-549B-4C52-A683-ACE174814556}"/>
              </a:ext>
            </a:extLst>
          </p:cNvPr>
          <p:cNvSpPr txBox="1">
            <a:spLocks/>
          </p:cNvSpPr>
          <p:nvPr/>
        </p:nvSpPr>
        <p:spPr>
          <a:xfrm>
            <a:off x="3319333" y="368128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52</a:t>
            </a: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6D744F1E-4780-4AD7-98DA-E4997BB74A62}"/>
              </a:ext>
            </a:extLst>
          </p:cNvPr>
          <p:cNvSpPr txBox="1">
            <a:spLocks/>
          </p:cNvSpPr>
          <p:nvPr/>
        </p:nvSpPr>
        <p:spPr>
          <a:xfrm>
            <a:off x="5307176" y="36794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48</a:t>
            </a:r>
          </a:p>
        </p:txBody>
      </p:sp>
      <p:sp>
        <p:nvSpPr>
          <p:cNvPr id="89" name="Title 4">
            <a:extLst>
              <a:ext uri="{FF2B5EF4-FFF2-40B4-BE49-F238E27FC236}">
                <a16:creationId xmlns:a16="http://schemas.microsoft.com/office/drawing/2014/main" id="{B3DE465A-109C-4C4B-9950-D19D72D62AEE}"/>
              </a:ext>
            </a:extLst>
          </p:cNvPr>
          <p:cNvSpPr txBox="1">
            <a:spLocks/>
          </p:cNvSpPr>
          <p:nvPr/>
        </p:nvSpPr>
        <p:spPr>
          <a:xfrm>
            <a:off x="7053131" y="36794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47</a:t>
            </a:r>
          </a:p>
        </p:txBody>
      </p:sp>
      <p:sp>
        <p:nvSpPr>
          <p:cNvPr id="90" name="Title 4">
            <a:extLst>
              <a:ext uri="{FF2B5EF4-FFF2-40B4-BE49-F238E27FC236}">
                <a16:creationId xmlns:a16="http://schemas.microsoft.com/office/drawing/2014/main" id="{F11C61B9-ABB9-496B-91C4-EEB7868F61C5}"/>
              </a:ext>
            </a:extLst>
          </p:cNvPr>
          <p:cNvSpPr txBox="1">
            <a:spLocks/>
          </p:cNvSpPr>
          <p:nvPr/>
        </p:nvSpPr>
        <p:spPr>
          <a:xfrm>
            <a:off x="9262933" y="365760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47</a:t>
            </a:r>
          </a:p>
        </p:txBody>
      </p:sp>
      <p:sp>
        <p:nvSpPr>
          <p:cNvPr id="91" name="Title 4">
            <a:extLst>
              <a:ext uri="{FF2B5EF4-FFF2-40B4-BE49-F238E27FC236}">
                <a16:creationId xmlns:a16="http://schemas.microsoft.com/office/drawing/2014/main" id="{3BCE61A2-3C5F-464B-894C-EF57610B7225}"/>
              </a:ext>
            </a:extLst>
          </p:cNvPr>
          <p:cNvSpPr txBox="1">
            <a:spLocks/>
          </p:cNvSpPr>
          <p:nvPr/>
        </p:nvSpPr>
        <p:spPr>
          <a:xfrm>
            <a:off x="3319333" y="4443285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49</a:t>
            </a:r>
          </a:p>
        </p:txBody>
      </p:sp>
      <p:sp>
        <p:nvSpPr>
          <p:cNvPr id="92" name="Title 4">
            <a:extLst>
              <a:ext uri="{FF2B5EF4-FFF2-40B4-BE49-F238E27FC236}">
                <a16:creationId xmlns:a16="http://schemas.microsoft.com/office/drawing/2014/main" id="{FF149078-3802-45AD-8392-0C69D07DF028}"/>
              </a:ext>
            </a:extLst>
          </p:cNvPr>
          <p:cNvSpPr txBox="1">
            <a:spLocks/>
          </p:cNvSpPr>
          <p:nvPr/>
        </p:nvSpPr>
        <p:spPr>
          <a:xfrm>
            <a:off x="5307176" y="44414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46</a:t>
            </a:r>
          </a:p>
        </p:txBody>
      </p:sp>
      <p:sp>
        <p:nvSpPr>
          <p:cNvPr id="93" name="Title 4">
            <a:extLst>
              <a:ext uri="{FF2B5EF4-FFF2-40B4-BE49-F238E27FC236}">
                <a16:creationId xmlns:a16="http://schemas.microsoft.com/office/drawing/2014/main" id="{4583CE44-08AA-4896-8623-D1BB84A831F8}"/>
              </a:ext>
            </a:extLst>
          </p:cNvPr>
          <p:cNvSpPr txBox="1">
            <a:spLocks/>
          </p:cNvSpPr>
          <p:nvPr/>
        </p:nvSpPr>
        <p:spPr>
          <a:xfrm>
            <a:off x="7053131" y="4441469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44</a:t>
            </a:r>
          </a:p>
        </p:txBody>
      </p:sp>
      <p:sp>
        <p:nvSpPr>
          <p:cNvPr id="94" name="Title 4">
            <a:extLst>
              <a:ext uri="{FF2B5EF4-FFF2-40B4-BE49-F238E27FC236}">
                <a16:creationId xmlns:a16="http://schemas.microsoft.com/office/drawing/2014/main" id="{7587C74F-FD2D-4892-9F85-320BD2C5F51E}"/>
              </a:ext>
            </a:extLst>
          </p:cNvPr>
          <p:cNvSpPr txBox="1">
            <a:spLocks/>
          </p:cNvSpPr>
          <p:nvPr/>
        </p:nvSpPr>
        <p:spPr>
          <a:xfrm>
            <a:off x="9262933" y="4419600"/>
            <a:ext cx="1136361" cy="3645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45</a:t>
            </a:r>
          </a:p>
        </p:txBody>
      </p:sp>
      <p:grpSp>
        <p:nvGrpSpPr>
          <p:cNvPr id="96" name="Group 32">
            <a:extLst>
              <a:ext uri="{FF2B5EF4-FFF2-40B4-BE49-F238E27FC236}">
                <a16:creationId xmlns:a16="http://schemas.microsoft.com/office/drawing/2014/main" id="{1CCDA144-B130-4C8A-8AD8-D99C67F9E367}"/>
              </a:ext>
            </a:extLst>
          </p:cNvPr>
          <p:cNvGrpSpPr/>
          <p:nvPr/>
        </p:nvGrpSpPr>
        <p:grpSpPr>
          <a:xfrm>
            <a:off x="2099120" y="5496411"/>
            <a:ext cx="237581" cy="237581"/>
            <a:chOff x="7250654" y="2012478"/>
            <a:chExt cx="237581" cy="237581"/>
          </a:xfrm>
        </p:grpSpPr>
        <p:sp>
          <p:nvSpPr>
            <p:cNvPr id="97" name="Oval 33">
              <a:extLst>
                <a:ext uri="{FF2B5EF4-FFF2-40B4-BE49-F238E27FC236}">
                  <a16:creationId xmlns:a16="http://schemas.microsoft.com/office/drawing/2014/main" id="{0CB4698D-47B0-48E2-A9BA-ABCDFECC95D7}"/>
                </a:ext>
              </a:extLst>
            </p:cNvPr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4">
              <a:extLst>
                <a:ext uri="{FF2B5EF4-FFF2-40B4-BE49-F238E27FC236}">
                  <a16:creationId xmlns:a16="http://schemas.microsoft.com/office/drawing/2014/main" id="{AEE51F4E-0E1B-43B5-A7C3-FB58B1397490}"/>
                </a:ext>
              </a:extLst>
            </p:cNvPr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itle 4">
            <a:extLst>
              <a:ext uri="{FF2B5EF4-FFF2-40B4-BE49-F238E27FC236}">
                <a16:creationId xmlns:a16="http://schemas.microsoft.com/office/drawing/2014/main" id="{656CFFEC-73A3-4C5D-AC17-E588BE7D38C6}"/>
              </a:ext>
            </a:extLst>
          </p:cNvPr>
          <p:cNvSpPr txBox="1">
            <a:spLocks/>
          </p:cNvSpPr>
          <p:nvPr/>
        </p:nvSpPr>
        <p:spPr>
          <a:xfrm>
            <a:off x="3319333" y="5291198"/>
            <a:ext cx="1136361" cy="4427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251</a:t>
            </a:r>
          </a:p>
        </p:txBody>
      </p:sp>
      <p:sp>
        <p:nvSpPr>
          <p:cNvPr id="101" name="Title 4">
            <a:extLst>
              <a:ext uri="{FF2B5EF4-FFF2-40B4-BE49-F238E27FC236}">
                <a16:creationId xmlns:a16="http://schemas.microsoft.com/office/drawing/2014/main" id="{76D3F7E4-6972-4505-86E7-A7D33E15A382}"/>
              </a:ext>
            </a:extLst>
          </p:cNvPr>
          <p:cNvSpPr txBox="1">
            <a:spLocks/>
          </p:cNvSpPr>
          <p:nvPr/>
        </p:nvSpPr>
        <p:spPr>
          <a:xfrm>
            <a:off x="5307176" y="5289382"/>
            <a:ext cx="1136361" cy="4271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242</a:t>
            </a:r>
          </a:p>
        </p:txBody>
      </p:sp>
      <p:sp>
        <p:nvSpPr>
          <p:cNvPr id="102" name="Title 4">
            <a:extLst>
              <a:ext uri="{FF2B5EF4-FFF2-40B4-BE49-F238E27FC236}">
                <a16:creationId xmlns:a16="http://schemas.microsoft.com/office/drawing/2014/main" id="{69C1EFF1-2A53-42B3-896B-D78122467EC8}"/>
              </a:ext>
            </a:extLst>
          </p:cNvPr>
          <p:cNvSpPr txBox="1">
            <a:spLocks/>
          </p:cNvSpPr>
          <p:nvPr/>
        </p:nvSpPr>
        <p:spPr>
          <a:xfrm>
            <a:off x="7053131" y="5289382"/>
            <a:ext cx="1136361" cy="4427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240</a:t>
            </a:r>
          </a:p>
        </p:txBody>
      </p:sp>
      <p:sp>
        <p:nvSpPr>
          <p:cNvPr id="103" name="Title 4">
            <a:extLst>
              <a:ext uri="{FF2B5EF4-FFF2-40B4-BE49-F238E27FC236}">
                <a16:creationId xmlns:a16="http://schemas.microsoft.com/office/drawing/2014/main" id="{A394A6FD-692B-40B4-9390-0F9D731C79F7}"/>
              </a:ext>
            </a:extLst>
          </p:cNvPr>
          <p:cNvSpPr txBox="1">
            <a:spLocks/>
          </p:cNvSpPr>
          <p:nvPr/>
        </p:nvSpPr>
        <p:spPr>
          <a:xfrm>
            <a:off x="9262933" y="5267514"/>
            <a:ext cx="1136361" cy="4664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/>
              <a:t>237</a:t>
            </a:r>
          </a:p>
        </p:txBody>
      </p:sp>
      <p:sp>
        <p:nvSpPr>
          <p:cNvPr id="104" name="Title 4">
            <a:extLst>
              <a:ext uri="{FF2B5EF4-FFF2-40B4-BE49-F238E27FC236}">
                <a16:creationId xmlns:a16="http://schemas.microsoft.com/office/drawing/2014/main" id="{2229E9A8-3334-4F61-8356-EECBA73E08D4}"/>
              </a:ext>
            </a:extLst>
          </p:cNvPr>
          <p:cNvSpPr txBox="1">
            <a:spLocks/>
          </p:cNvSpPr>
          <p:nvPr/>
        </p:nvSpPr>
        <p:spPr>
          <a:xfrm rot="20065042">
            <a:off x="391852" y="114077"/>
            <a:ext cx="2784230" cy="501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18213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401768" y="-274666"/>
            <a:ext cx="4244379" cy="751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-10885"/>
            <a:ext cx="111252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269283" y="418427"/>
            <a:ext cx="7753416" cy="59809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Educación Vial, GER, Convivencia, Manuales de Convivencia y  EPFC (Alianza Escuela – Familia y sociedad)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SER: Educación cognitiva y Educación emocional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Orientación vocacional, Emprendimiento y Productividad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Evaluación: SIEE + SABER  (EVA)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Mejorar Lectura crítica y  Matemáticas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Experiencias: Innovación – Investigación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Profundizar Formación  en Planificación curricular y Proyectos.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292" y="76200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>
                    <a:alpha val="10000"/>
                  </a:srgb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74836" y="2286000"/>
            <a:ext cx="3182764" cy="644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dirty="0">
                <a:solidFill>
                  <a:srgbClr val="591A9E"/>
                </a:solidFill>
              </a:rPr>
              <a:t>Necesidades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9BB1912-F4BD-4DFC-BC49-D5AFA04D7BF3}"/>
              </a:ext>
            </a:extLst>
          </p:cNvPr>
          <p:cNvSpPr/>
          <p:nvPr/>
        </p:nvSpPr>
        <p:spPr>
          <a:xfrm>
            <a:off x="152399" y="2895600"/>
            <a:ext cx="3733801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más relacionada con los Saberes: Conocer, Hacer, Ser  y decidir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19FC88E-9458-48C7-A398-BC7F375E070E}"/>
              </a:ext>
            </a:extLst>
          </p:cNvPr>
          <p:cNvSpPr txBox="1">
            <a:spLocks/>
          </p:cNvSpPr>
          <p:nvPr/>
        </p:nvSpPr>
        <p:spPr>
          <a:xfrm rot="20065042">
            <a:off x="281196" y="712060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34576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0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114800" y="914400"/>
            <a:ext cx="7976959" cy="502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Planeación curricular : Programación y  Planes de aula.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Inserción en componentes de gestión del Proyecto educativo, PMI y POA.  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Definir proyectos y aplicar en el aula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Participación social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Búsqueda de Incentivos </a:t>
            </a:r>
            <a:endParaRPr lang="es-AR" sz="32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9975134">
            <a:off x="174408" y="3041104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14631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0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038600" y="2797973"/>
            <a:ext cx="7086600" cy="12620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dirty="0">
                <a:solidFill>
                  <a:srgbClr val="FF0000"/>
                </a:solidFill>
              </a:rPr>
              <a:t>¡Gracias!</a:t>
            </a:r>
          </a:p>
          <a:p>
            <a:r>
              <a:rPr lang="es-AR" dirty="0">
                <a:solidFill>
                  <a:srgbClr val="FF0000"/>
                </a:solidFill>
              </a:rPr>
              <a:t>Continuación de la Agenda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4C990C0-6AAC-4DD3-B28A-459E2C1C0A68}"/>
              </a:ext>
            </a:extLst>
          </p:cNvPr>
          <p:cNvSpPr txBox="1"/>
          <p:nvPr/>
        </p:nvSpPr>
        <p:spPr>
          <a:xfrm>
            <a:off x="4457333" y="1077320"/>
            <a:ext cx="68720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600" dirty="0">
                <a:solidFill>
                  <a:srgbClr val="FFFF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charset="0"/>
                <a:ea typeface="Bebas Neue" charset="0"/>
                <a:cs typeface="Bebas Neue" charset="0"/>
              </a:rPr>
              <a:t>PRIMER ENCUENTRO DE RECTORES Y DIRECTORES RURALES 2022 </a:t>
            </a:r>
          </a:p>
        </p:txBody>
      </p:sp>
    </p:spTree>
    <p:extLst>
      <p:ext uri="{BB962C8B-B14F-4D97-AF65-F5344CB8AC3E}">
        <p14:creationId xmlns:p14="http://schemas.microsoft.com/office/powerpoint/2010/main" val="3540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655</Words>
  <Application>Microsoft Office PowerPoint</Application>
  <PresentationFormat>Panorámica</PresentationFormat>
  <Paragraphs>171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Bebas Neue</vt:lpstr>
      <vt:lpstr>Calibri</vt:lpstr>
      <vt:lpstr>Playfair Display Black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EDUARDO HERNANDEZ</cp:lastModifiedBy>
  <cp:revision>222</cp:revision>
  <cp:lastPrinted>2022-01-24T19:32:57Z</cp:lastPrinted>
  <dcterms:created xsi:type="dcterms:W3CDTF">2016-01-25T04:22:21Z</dcterms:created>
  <dcterms:modified xsi:type="dcterms:W3CDTF">2022-01-24T20:31:20Z</dcterms:modified>
</cp:coreProperties>
</file>