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14" r:id="rId2"/>
    <p:sldId id="328" r:id="rId3"/>
    <p:sldId id="329" r:id="rId4"/>
    <p:sldId id="334" r:id="rId5"/>
    <p:sldId id="335" r:id="rId6"/>
    <p:sldId id="332" r:id="rId7"/>
    <p:sldId id="331" r:id="rId8"/>
    <p:sldId id="336" r:id="rId9"/>
    <p:sldId id="333" r:id="rId10"/>
    <p:sldId id="337" r:id="rId1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OR DEFECTO" id="{679DA7F3-5DBF-5448-925B-FD711980ACE5}">
          <p14:sldIdLst>
            <p14:sldId id="314"/>
            <p14:sldId id="328"/>
            <p14:sldId id="329"/>
            <p14:sldId id="334"/>
            <p14:sldId id="335"/>
            <p14:sldId id="332"/>
            <p14:sldId id="331"/>
            <p14:sldId id="336"/>
            <p14:sldId id="333"/>
            <p14:sldId id="337"/>
          </p14:sldIdLst>
        </p14:section>
        <p14:section name="GRÁFICOS" id="{B8378949-04DD-DF4B-AFAB-748E20A03939}">
          <p14:sldIdLst/>
        </p14:section>
        <p14:section name="INFOGRAFÍAS" id="{A006F023-C4E7-0047-BF4F-34AC13B363B5}">
          <p14:sldIdLst/>
        </p14:section>
        <p14:section name="MAPAS" id="{693CB379-85A8-B64C-A1AB-799EE8D15468}">
          <p14:sldIdLst/>
        </p14:section>
        <p14:section name="Portfolio" id="{76B483FE-E971-274A-BB80-753ABBF45E79}">
          <p14:sldIdLst/>
        </p14:section>
        <p14:section name="TECNOLOGÍA" id="{147AC68C-C2A9-824D-94F8-6A00D478E3D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mer Rojas" initials="WVRF" lastIdx="0" clrIdx="0">
    <p:extLst>
      <p:ext uri="{19B8F6BF-5375-455C-9EA6-DF929625EA0E}">
        <p15:presenceInfo xmlns:p15="http://schemas.microsoft.com/office/powerpoint/2012/main" userId="Wilmer Roj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A9E"/>
    <a:srgbClr val="B7946F"/>
    <a:srgbClr val="FD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/>
    <p:restoredTop sz="95393"/>
  </p:normalViewPr>
  <p:slideViewPr>
    <p:cSldViewPr snapToObjects="1">
      <p:cViewPr varScale="1">
        <p:scale>
          <a:sx n="54" d="100"/>
          <a:sy n="54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2EA5D20C-62D0-604A-84DA-EAEA4FA1BDF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43A26FBE-8AAE-2B4A-B685-2533D053F3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5412045" cy="6870357"/>
          </a:xfrm>
          <a:custGeom>
            <a:avLst/>
            <a:gdLst>
              <a:gd name="connsiteX0" fmla="*/ 0 w 4621212"/>
              <a:gd name="connsiteY0" fmla="*/ 0 h 6858000"/>
              <a:gd name="connsiteX1" fmla="*/ 4621212 w 4621212"/>
              <a:gd name="connsiteY1" fmla="*/ 0 h 6858000"/>
              <a:gd name="connsiteX2" fmla="*/ 4621212 w 4621212"/>
              <a:gd name="connsiteY2" fmla="*/ 6858000 h 6858000"/>
              <a:gd name="connsiteX3" fmla="*/ 0 w 4621212"/>
              <a:gd name="connsiteY3" fmla="*/ 6858000 h 6858000"/>
              <a:gd name="connsiteX4" fmla="*/ 0 w 462121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4621212 w 6833072"/>
              <a:gd name="connsiteY2" fmla="*/ 6858000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58000"/>
              <a:gd name="connsiteX1" fmla="*/ 6833072 w 6833072"/>
              <a:gd name="connsiteY1" fmla="*/ 0 h 6858000"/>
              <a:gd name="connsiteX2" fmla="*/ 3397893 w 6833072"/>
              <a:gd name="connsiteY2" fmla="*/ 6845643 h 6858000"/>
              <a:gd name="connsiteX3" fmla="*/ 0 w 6833072"/>
              <a:gd name="connsiteY3" fmla="*/ 6858000 h 6858000"/>
              <a:gd name="connsiteX4" fmla="*/ 0 w 6833072"/>
              <a:gd name="connsiteY4" fmla="*/ 0 h 6858000"/>
              <a:gd name="connsiteX0" fmla="*/ 0 w 6833072"/>
              <a:gd name="connsiteY0" fmla="*/ 0 h 6870357"/>
              <a:gd name="connsiteX1" fmla="*/ 6833072 w 6833072"/>
              <a:gd name="connsiteY1" fmla="*/ 0 h 6870357"/>
              <a:gd name="connsiteX2" fmla="*/ 3200185 w 6833072"/>
              <a:gd name="connsiteY2" fmla="*/ 6870357 h 6870357"/>
              <a:gd name="connsiteX3" fmla="*/ 0 w 6833072"/>
              <a:gd name="connsiteY3" fmla="*/ 6858000 h 6870357"/>
              <a:gd name="connsiteX4" fmla="*/ 0 w 6833072"/>
              <a:gd name="connsiteY4" fmla="*/ 0 h 6870357"/>
              <a:gd name="connsiteX0" fmla="*/ 0 w 5412045"/>
              <a:gd name="connsiteY0" fmla="*/ 12357 h 6882714"/>
              <a:gd name="connsiteX1" fmla="*/ 5412045 w 5412045"/>
              <a:gd name="connsiteY1" fmla="*/ 0 h 6882714"/>
              <a:gd name="connsiteX2" fmla="*/ 3200185 w 5412045"/>
              <a:gd name="connsiteY2" fmla="*/ 6882714 h 6882714"/>
              <a:gd name="connsiteX3" fmla="*/ 0 w 5412045"/>
              <a:gd name="connsiteY3" fmla="*/ 6870357 h 6882714"/>
              <a:gd name="connsiteX4" fmla="*/ 0 w 5412045"/>
              <a:gd name="connsiteY4" fmla="*/ 12357 h 6882714"/>
              <a:gd name="connsiteX0" fmla="*/ 0 w 5412045"/>
              <a:gd name="connsiteY0" fmla="*/ 12357 h 6870357"/>
              <a:gd name="connsiteX1" fmla="*/ 5412045 w 5412045"/>
              <a:gd name="connsiteY1" fmla="*/ 0 h 6870357"/>
              <a:gd name="connsiteX2" fmla="*/ 3175472 w 5412045"/>
              <a:gd name="connsiteY2" fmla="*/ 6858001 h 6870357"/>
              <a:gd name="connsiteX3" fmla="*/ 0 w 5412045"/>
              <a:gd name="connsiteY3" fmla="*/ 6870357 h 6870357"/>
              <a:gd name="connsiteX4" fmla="*/ 0 w 5412045"/>
              <a:gd name="connsiteY4" fmla="*/ 12357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045" h="6870357">
                <a:moveTo>
                  <a:pt x="0" y="12357"/>
                </a:moveTo>
                <a:lnTo>
                  <a:pt x="5412045" y="0"/>
                </a:lnTo>
                <a:lnTo>
                  <a:pt x="3175472" y="6858001"/>
                </a:lnTo>
                <a:lnTo>
                  <a:pt x="0" y="6870357"/>
                </a:lnTo>
                <a:lnTo>
                  <a:pt x="0" y="12357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9945" y="-12358"/>
            <a:ext cx="6833287" cy="6870357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b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endParaRPr lang="es-AR" noProof="0" dirty="0"/>
          </a:p>
          <a:p>
            <a:endParaRPr lang="es-AR" noProof="0" dirty="0"/>
          </a:p>
          <a:p>
            <a:endParaRPr lang="es-AR" noProof="0" dirty="0"/>
          </a:p>
          <a:p>
            <a:endParaRPr lang="es-AR" noProof="0" dirty="0"/>
          </a:p>
          <a:p>
            <a:r>
              <a:rPr lang="es-AR" noProof="0" dirty="0"/>
              <a:t>Haga click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2358"/>
            <a:ext cx="12192001" cy="687035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t"/>
          <a:lstStyle>
            <a:lvl1pPr algn="ctr">
              <a:defRPr baseline="0"/>
            </a:lvl1pPr>
          </a:lstStyle>
          <a:p>
            <a:r>
              <a:rPr lang="es-AR" noProof="0" dirty="0"/>
              <a:t>Haga click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58452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942" y="0"/>
            <a:ext cx="10518058" cy="6214510"/>
          </a:xfrm>
          <a:custGeom>
            <a:avLst/>
            <a:gdLst>
              <a:gd name="connsiteX0" fmla="*/ 8467099 w 10518058"/>
              <a:gd name="connsiteY0" fmla="*/ 0 h 6214510"/>
              <a:gd name="connsiteX1" fmla="*/ 10518058 w 10518058"/>
              <a:gd name="connsiteY1" fmla="*/ 0 h 6214510"/>
              <a:gd name="connsiteX2" fmla="*/ 10518058 w 10518058"/>
              <a:gd name="connsiteY2" fmla="*/ 5090767 h 6214510"/>
              <a:gd name="connsiteX3" fmla="*/ 10320771 w 10518058"/>
              <a:gd name="connsiteY3" fmla="*/ 5234558 h 6214510"/>
              <a:gd name="connsiteX4" fmla="*/ 9554012 w 10518058"/>
              <a:gd name="connsiteY4" fmla="*/ 5710653 h 6214510"/>
              <a:gd name="connsiteX5" fmla="*/ 8622452 w 10518058"/>
              <a:gd name="connsiteY5" fmla="*/ 6086336 h 6214510"/>
              <a:gd name="connsiteX6" fmla="*/ 7880736 w 10518058"/>
              <a:gd name="connsiteY6" fmla="*/ 6205671 h 6214510"/>
              <a:gd name="connsiteX7" fmla="*/ 7849831 w 10518058"/>
              <a:gd name="connsiteY7" fmla="*/ 6214510 h 6214510"/>
              <a:gd name="connsiteX8" fmla="*/ 7399504 w 10518058"/>
              <a:gd name="connsiteY8" fmla="*/ 6214510 h 6214510"/>
              <a:gd name="connsiteX9" fmla="*/ 7280298 w 10518058"/>
              <a:gd name="connsiteY9" fmla="*/ 6201251 h 6214510"/>
              <a:gd name="connsiteX10" fmla="*/ 6688691 w 10518058"/>
              <a:gd name="connsiteY10" fmla="*/ 6108434 h 6214510"/>
              <a:gd name="connsiteX11" fmla="*/ 5880751 w 10518058"/>
              <a:gd name="connsiteY11" fmla="*/ 5869766 h 6214510"/>
              <a:gd name="connsiteX12" fmla="*/ 4984511 w 10518058"/>
              <a:gd name="connsiteY12" fmla="*/ 5498503 h 6214510"/>
              <a:gd name="connsiteX13" fmla="*/ 3554059 w 10518058"/>
              <a:gd name="connsiteY13" fmla="*/ 5007906 h 6214510"/>
              <a:gd name="connsiteX14" fmla="*/ 2326695 w 10518058"/>
              <a:gd name="connsiteY14" fmla="*/ 4747136 h 6214510"/>
              <a:gd name="connsiteX15" fmla="*/ 543044 w 10518058"/>
              <a:gd name="connsiteY15" fmla="*/ 4402392 h 6214510"/>
              <a:gd name="connsiteX16" fmla="*/ 26490 w 10518058"/>
              <a:gd name="connsiteY16" fmla="*/ 4287479 h 6214510"/>
              <a:gd name="connsiteX17" fmla="*/ 0 w 10518058"/>
              <a:gd name="connsiteY17" fmla="*/ 4274217 h 6214510"/>
              <a:gd name="connsiteX18" fmla="*/ 119205 w 10518058"/>
              <a:gd name="connsiteY18" fmla="*/ 4265378 h 6214510"/>
              <a:gd name="connsiteX19" fmla="*/ 852092 w 10518058"/>
              <a:gd name="connsiteY19" fmla="*/ 4216761 h 6214510"/>
              <a:gd name="connsiteX20" fmla="*/ 1315664 w 10518058"/>
              <a:gd name="connsiteY20" fmla="*/ 4194662 h 6214510"/>
              <a:gd name="connsiteX21" fmla="*/ 2238395 w 10518058"/>
              <a:gd name="connsiteY21" fmla="*/ 4150465 h 6214510"/>
              <a:gd name="connsiteX22" fmla="*/ 3037505 w 10518058"/>
              <a:gd name="connsiteY22" fmla="*/ 4093006 h 6214510"/>
              <a:gd name="connsiteX23" fmla="*/ 4154496 w 10518058"/>
              <a:gd name="connsiteY23" fmla="*/ 3916214 h 6214510"/>
              <a:gd name="connsiteX24" fmla="*/ 5293559 w 10518058"/>
              <a:gd name="connsiteY24" fmla="*/ 3514013 h 6214510"/>
              <a:gd name="connsiteX25" fmla="*/ 6763747 w 10518058"/>
              <a:gd name="connsiteY25" fmla="*/ 2493040 h 6214510"/>
              <a:gd name="connsiteX26" fmla="*/ 8172124 w 10518058"/>
              <a:gd name="connsiteY26" fmla="*/ 645564 h 6214510"/>
              <a:gd name="connsiteX27" fmla="*/ 8433161 w 10518058"/>
              <a:gd name="connsiteY27" fmla="*/ 90879 h 621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18058" h="6214510">
                <a:moveTo>
                  <a:pt x="8467099" y="0"/>
                </a:moveTo>
                <a:lnTo>
                  <a:pt x="10518058" y="0"/>
                </a:lnTo>
                <a:lnTo>
                  <a:pt x="10518058" y="5090767"/>
                </a:lnTo>
                <a:lnTo>
                  <a:pt x="10320771" y="5234558"/>
                </a:lnTo>
                <a:cubicBezTo>
                  <a:pt x="10073877" y="5408174"/>
                  <a:pt x="9818912" y="5568115"/>
                  <a:pt x="9554012" y="5710653"/>
                </a:cubicBezTo>
                <a:cubicBezTo>
                  <a:pt x="9253793" y="5865346"/>
                  <a:pt x="8949160" y="5997941"/>
                  <a:pt x="8622452" y="6086336"/>
                </a:cubicBezTo>
                <a:cubicBezTo>
                  <a:pt x="8379630" y="6152634"/>
                  <a:pt x="8132390" y="6192412"/>
                  <a:pt x="7880736" y="6205671"/>
                </a:cubicBezTo>
                <a:cubicBezTo>
                  <a:pt x="7871906" y="6210091"/>
                  <a:pt x="7858661" y="6210091"/>
                  <a:pt x="7849831" y="6214510"/>
                </a:cubicBezTo>
                <a:cubicBezTo>
                  <a:pt x="7699722" y="6214510"/>
                  <a:pt x="7549612" y="6214510"/>
                  <a:pt x="7399504" y="6214510"/>
                </a:cubicBezTo>
                <a:cubicBezTo>
                  <a:pt x="7359769" y="6210091"/>
                  <a:pt x="7320035" y="6201251"/>
                  <a:pt x="7280298" y="6201251"/>
                </a:cubicBezTo>
                <a:cubicBezTo>
                  <a:pt x="7081625" y="6183572"/>
                  <a:pt x="6887367" y="6152634"/>
                  <a:pt x="6688691" y="6108434"/>
                </a:cubicBezTo>
                <a:cubicBezTo>
                  <a:pt x="6414965" y="6050978"/>
                  <a:pt x="6145651" y="5967003"/>
                  <a:pt x="5880751" y="5869766"/>
                </a:cubicBezTo>
                <a:cubicBezTo>
                  <a:pt x="5576118" y="5759270"/>
                  <a:pt x="5275899" y="5631098"/>
                  <a:pt x="4984511" y="5498503"/>
                </a:cubicBezTo>
                <a:cubicBezTo>
                  <a:pt x="4520939" y="5295193"/>
                  <a:pt x="4044121" y="5136080"/>
                  <a:pt x="3554059" y="5007906"/>
                </a:cubicBezTo>
                <a:cubicBezTo>
                  <a:pt x="3147880" y="4906249"/>
                  <a:pt x="2737286" y="4822274"/>
                  <a:pt x="2326695" y="4747136"/>
                </a:cubicBezTo>
                <a:cubicBezTo>
                  <a:pt x="1730673" y="4632223"/>
                  <a:pt x="1134651" y="4526147"/>
                  <a:pt x="543044" y="4402392"/>
                </a:cubicBezTo>
                <a:cubicBezTo>
                  <a:pt x="370860" y="4362615"/>
                  <a:pt x="198673" y="4327257"/>
                  <a:pt x="26490" y="4287479"/>
                </a:cubicBezTo>
                <a:cubicBezTo>
                  <a:pt x="17660" y="4287479"/>
                  <a:pt x="8830" y="4283059"/>
                  <a:pt x="0" y="4274217"/>
                </a:cubicBezTo>
                <a:cubicBezTo>
                  <a:pt x="39734" y="4269798"/>
                  <a:pt x="79471" y="4265378"/>
                  <a:pt x="119205" y="4265378"/>
                </a:cubicBezTo>
                <a:cubicBezTo>
                  <a:pt x="362030" y="4247699"/>
                  <a:pt x="609267" y="4230020"/>
                  <a:pt x="852092" y="4216761"/>
                </a:cubicBezTo>
                <a:cubicBezTo>
                  <a:pt x="1006616" y="4203502"/>
                  <a:pt x="1161140" y="4199082"/>
                  <a:pt x="1315664" y="4194662"/>
                </a:cubicBezTo>
                <a:cubicBezTo>
                  <a:pt x="1624713" y="4181403"/>
                  <a:pt x="1933761" y="4168144"/>
                  <a:pt x="2238395" y="4150465"/>
                </a:cubicBezTo>
                <a:cubicBezTo>
                  <a:pt x="2503294" y="4137206"/>
                  <a:pt x="2772608" y="4119527"/>
                  <a:pt x="3037505" y="4093006"/>
                </a:cubicBezTo>
                <a:cubicBezTo>
                  <a:pt x="3412779" y="4062068"/>
                  <a:pt x="3783637" y="4000191"/>
                  <a:pt x="4154496" y="3916214"/>
                </a:cubicBezTo>
                <a:cubicBezTo>
                  <a:pt x="4547427" y="3823400"/>
                  <a:pt x="4927117" y="3686385"/>
                  <a:pt x="5293559" y="3514013"/>
                </a:cubicBezTo>
                <a:cubicBezTo>
                  <a:pt x="5836602" y="3253244"/>
                  <a:pt x="6326664" y="2908500"/>
                  <a:pt x="6763747" y="2493040"/>
                </a:cubicBezTo>
                <a:cubicBezTo>
                  <a:pt x="7333280" y="1953825"/>
                  <a:pt x="7805682" y="1339472"/>
                  <a:pt x="8172124" y="645564"/>
                </a:cubicBezTo>
                <a:cubicBezTo>
                  <a:pt x="8269255" y="464352"/>
                  <a:pt x="8356451" y="279826"/>
                  <a:pt x="8433161" y="9087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994074"/>
            <a:ext cx="8642554" cy="5039745"/>
          </a:xfrm>
          <a:custGeom>
            <a:avLst/>
            <a:gdLst>
              <a:gd name="connsiteX0" fmla="*/ 4307694 w 9655175"/>
              <a:gd name="connsiteY0" fmla="*/ 0 h 5630236"/>
              <a:gd name="connsiteX1" fmla="*/ 4484086 w 9655175"/>
              <a:gd name="connsiteY1" fmla="*/ 0 h 5630236"/>
              <a:gd name="connsiteX2" fmla="*/ 4502654 w 9655175"/>
              <a:gd name="connsiteY2" fmla="*/ 0 h 5630236"/>
              <a:gd name="connsiteX3" fmla="*/ 5013264 w 9655175"/>
              <a:gd name="connsiteY3" fmla="*/ 186047 h 5630236"/>
              <a:gd name="connsiteX4" fmla="*/ 5663132 w 9655175"/>
              <a:gd name="connsiteY4" fmla="*/ 697675 h 5630236"/>
              <a:gd name="connsiteX5" fmla="*/ 6461540 w 9655175"/>
              <a:gd name="connsiteY5" fmla="*/ 1534885 h 5630236"/>
              <a:gd name="connsiteX6" fmla="*/ 7677721 w 9655175"/>
              <a:gd name="connsiteY6" fmla="*/ 2725583 h 5630236"/>
              <a:gd name="connsiteX7" fmla="*/ 9330241 w 9655175"/>
              <a:gd name="connsiteY7" fmla="*/ 3832561 h 5630236"/>
              <a:gd name="connsiteX8" fmla="*/ 9655175 w 9655175"/>
              <a:gd name="connsiteY8" fmla="*/ 3981398 h 5630236"/>
              <a:gd name="connsiteX9" fmla="*/ 9627324 w 9655175"/>
              <a:gd name="connsiteY9" fmla="*/ 4000003 h 5630236"/>
              <a:gd name="connsiteX10" fmla="*/ 7547748 w 9655175"/>
              <a:gd name="connsiteY10" fmla="*/ 5181399 h 5630236"/>
              <a:gd name="connsiteX11" fmla="*/ 6108755 w 9655175"/>
              <a:gd name="connsiteY11" fmla="*/ 5572097 h 5630236"/>
              <a:gd name="connsiteX12" fmla="*/ 5068967 w 9655175"/>
              <a:gd name="connsiteY12" fmla="*/ 5627911 h 5630236"/>
              <a:gd name="connsiteX13" fmla="*/ 4187004 w 9655175"/>
              <a:gd name="connsiteY13" fmla="*/ 5534888 h 5630236"/>
              <a:gd name="connsiteX14" fmla="*/ 2905837 w 9655175"/>
              <a:gd name="connsiteY14" fmla="*/ 5227911 h 5630236"/>
              <a:gd name="connsiteX15" fmla="*/ 362069 w 9655175"/>
              <a:gd name="connsiteY15" fmla="*/ 4651166 h 5630236"/>
              <a:gd name="connsiteX16" fmla="*/ 0 w 9655175"/>
              <a:gd name="connsiteY16" fmla="*/ 4623259 h 5630236"/>
              <a:gd name="connsiteX17" fmla="*/ 0 w 9655175"/>
              <a:gd name="connsiteY17" fmla="*/ 4429073 h 5630236"/>
              <a:gd name="connsiteX18" fmla="*/ 0 w 9655175"/>
              <a:gd name="connsiteY18" fmla="*/ 4241863 h 5630236"/>
              <a:gd name="connsiteX19" fmla="*/ 37135 w 9655175"/>
              <a:gd name="connsiteY19" fmla="*/ 4204654 h 5630236"/>
              <a:gd name="connsiteX20" fmla="*/ 984085 w 9655175"/>
              <a:gd name="connsiteY20" fmla="*/ 2976746 h 5630236"/>
              <a:gd name="connsiteX21" fmla="*/ 2506632 w 9655175"/>
              <a:gd name="connsiteY21" fmla="*/ 1134885 h 5630236"/>
              <a:gd name="connsiteX22" fmla="*/ 3267906 w 9655175"/>
              <a:gd name="connsiteY22" fmla="*/ 446512 h 5630236"/>
              <a:gd name="connsiteX23" fmla="*/ 4122017 w 9655175"/>
              <a:gd name="connsiteY23" fmla="*/ 27907 h 5630236"/>
              <a:gd name="connsiteX24" fmla="*/ 4307694 w 9655175"/>
              <a:gd name="connsiteY24" fmla="*/ 0 h 563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75" h="5630236">
                <a:moveTo>
                  <a:pt x="4307694" y="0"/>
                </a:moveTo>
                <a:cubicBezTo>
                  <a:pt x="4363397" y="0"/>
                  <a:pt x="4419100" y="0"/>
                  <a:pt x="4484086" y="0"/>
                </a:cubicBezTo>
                <a:cubicBezTo>
                  <a:pt x="4493370" y="0"/>
                  <a:pt x="4493370" y="0"/>
                  <a:pt x="4502654" y="0"/>
                </a:cubicBezTo>
                <a:cubicBezTo>
                  <a:pt x="4688330" y="27907"/>
                  <a:pt x="4855439" y="93023"/>
                  <a:pt x="5013264" y="186047"/>
                </a:cubicBezTo>
                <a:cubicBezTo>
                  <a:pt x="5254644" y="325582"/>
                  <a:pt x="5468171" y="502326"/>
                  <a:pt x="5663132" y="697675"/>
                </a:cubicBezTo>
                <a:cubicBezTo>
                  <a:pt x="5932363" y="976745"/>
                  <a:pt x="6201593" y="1255815"/>
                  <a:pt x="6461540" y="1534885"/>
                </a:cubicBezTo>
                <a:cubicBezTo>
                  <a:pt x="6851461" y="1944188"/>
                  <a:pt x="7250665" y="2353490"/>
                  <a:pt x="7677721" y="2725583"/>
                </a:cubicBezTo>
                <a:cubicBezTo>
                  <a:pt x="8188331" y="3162793"/>
                  <a:pt x="8726793" y="3544188"/>
                  <a:pt x="9330241" y="3832561"/>
                </a:cubicBezTo>
                <a:cubicBezTo>
                  <a:pt x="9432363" y="3888375"/>
                  <a:pt x="9543769" y="3934886"/>
                  <a:pt x="9655175" y="3981398"/>
                </a:cubicBezTo>
                <a:cubicBezTo>
                  <a:pt x="9645891" y="3990700"/>
                  <a:pt x="9636607" y="4000003"/>
                  <a:pt x="9627324" y="4000003"/>
                </a:cubicBezTo>
                <a:cubicBezTo>
                  <a:pt x="8986740" y="4483724"/>
                  <a:pt x="8290453" y="4883724"/>
                  <a:pt x="7547748" y="5181399"/>
                </a:cubicBezTo>
                <a:cubicBezTo>
                  <a:pt x="7083557" y="5367446"/>
                  <a:pt x="6600798" y="5506981"/>
                  <a:pt x="6108755" y="5572097"/>
                </a:cubicBezTo>
                <a:cubicBezTo>
                  <a:pt x="5765254" y="5618609"/>
                  <a:pt x="5412469" y="5637213"/>
                  <a:pt x="5068967" y="5627911"/>
                </a:cubicBezTo>
                <a:cubicBezTo>
                  <a:pt x="4771885" y="5609306"/>
                  <a:pt x="4484086" y="5581399"/>
                  <a:pt x="4187004" y="5534888"/>
                </a:cubicBezTo>
                <a:cubicBezTo>
                  <a:pt x="3759948" y="5469771"/>
                  <a:pt x="3332893" y="5358143"/>
                  <a:pt x="2905837" y="5227911"/>
                </a:cubicBezTo>
                <a:cubicBezTo>
                  <a:pt x="2070293" y="4986050"/>
                  <a:pt x="1225465" y="4753492"/>
                  <a:pt x="362069" y="4651166"/>
                </a:cubicBezTo>
                <a:cubicBezTo>
                  <a:pt x="241380" y="4641864"/>
                  <a:pt x="120690" y="4632561"/>
                  <a:pt x="0" y="4623259"/>
                </a:cubicBezTo>
                <a:lnTo>
                  <a:pt x="0" y="4429073"/>
                </a:lnTo>
                <a:lnTo>
                  <a:pt x="0" y="4241863"/>
                </a:lnTo>
                <a:cubicBezTo>
                  <a:pt x="9284" y="4223259"/>
                  <a:pt x="27852" y="4213957"/>
                  <a:pt x="37135" y="4204654"/>
                </a:cubicBezTo>
                <a:cubicBezTo>
                  <a:pt x="352786" y="3795351"/>
                  <a:pt x="668435" y="3386049"/>
                  <a:pt x="984085" y="2976746"/>
                </a:cubicBezTo>
                <a:cubicBezTo>
                  <a:pt x="1476128" y="2344188"/>
                  <a:pt x="1958887" y="1711629"/>
                  <a:pt x="2506632" y="1134885"/>
                </a:cubicBezTo>
                <a:cubicBezTo>
                  <a:pt x="2738728" y="883722"/>
                  <a:pt x="2989391" y="641861"/>
                  <a:pt x="3267906" y="446512"/>
                </a:cubicBezTo>
                <a:cubicBezTo>
                  <a:pt x="3527853" y="251163"/>
                  <a:pt x="3806367" y="102326"/>
                  <a:pt x="4122017" y="27907"/>
                </a:cubicBezTo>
                <a:cubicBezTo>
                  <a:pt x="4187004" y="18605"/>
                  <a:pt x="4242707" y="9302"/>
                  <a:pt x="4307694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8"/>
            <a:ext cx="12191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120392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92587" y="0"/>
            <a:ext cx="3155099" cy="68580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780749" y="0"/>
            <a:ext cx="4656119" cy="6858001"/>
          </a:xfrm>
          <a:custGeom>
            <a:avLst/>
            <a:gdLst>
              <a:gd name="connsiteX0" fmla="*/ 4336383 w 4656119"/>
              <a:gd name="connsiteY0" fmla="*/ 0 h 6858001"/>
              <a:gd name="connsiteX1" fmla="*/ 4656119 w 4656119"/>
              <a:gd name="connsiteY1" fmla="*/ 0 h 6858001"/>
              <a:gd name="connsiteX2" fmla="*/ 4462193 w 4656119"/>
              <a:gd name="connsiteY2" fmla="*/ 219480 h 6858001"/>
              <a:gd name="connsiteX3" fmla="*/ 4181974 w 4656119"/>
              <a:gd name="connsiteY3" fmla="*/ 509362 h 6858001"/>
              <a:gd name="connsiteX4" fmla="*/ 2629249 w 4656119"/>
              <a:gd name="connsiteY4" fmla="*/ 2128304 h 6858001"/>
              <a:gd name="connsiteX5" fmla="*/ 2171721 w 4656119"/>
              <a:gd name="connsiteY5" fmla="*/ 3824449 h 6858001"/>
              <a:gd name="connsiteX6" fmla="*/ 2256464 w 4656119"/>
              <a:gd name="connsiteY6" fmla="*/ 5871099 h 6858001"/>
              <a:gd name="connsiteX7" fmla="*/ 2116519 w 4656119"/>
              <a:gd name="connsiteY7" fmla="*/ 6801909 h 6858001"/>
              <a:gd name="connsiteX8" fmla="*/ 2099119 w 4656119"/>
              <a:gd name="connsiteY8" fmla="*/ 6858001 h 6858001"/>
              <a:gd name="connsiteX9" fmla="*/ 1773990 w 4656119"/>
              <a:gd name="connsiteY9" fmla="*/ 6858001 h 6858001"/>
              <a:gd name="connsiteX10" fmla="*/ 1762070 w 4656119"/>
              <a:gd name="connsiteY10" fmla="*/ 6714755 h 6858001"/>
              <a:gd name="connsiteX11" fmla="*/ 1597552 w 4656119"/>
              <a:gd name="connsiteY11" fmla="*/ 5976600 h 6858001"/>
              <a:gd name="connsiteX12" fmla="*/ 932676 w 4656119"/>
              <a:gd name="connsiteY12" fmla="*/ 3829450 h 6858001"/>
              <a:gd name="connsiteX13" fmla="*/ 965735 w 4656119"/>
              <a:gd name="connsiteY13" fmla="*/ 2645153 h 6858001"/>
              <a:gd name="connsiteX14" fmla="*/ 1838811 w 4656119"/>
              <a:gd name="connsiteY14" fmla="*/ 1574997 h 6858001"/>
              <a:gd name="connsiteX15" fmla="*/ 4269362 w 4656119"/>
              <a:gd name="connsiteY15" fmla="*/ 53154 h 6858001"/>
              <a:gd name="connsiteX16" fmla="*/ 1698653 w 4656119"/>
              <a:gd name="connsiteY16" fmla="*/ 0 h 6858001"/>
              <a:gd name="connsiteX17" fmla="*/ 3666637 w 4656119"/>
              <a:gd name="connsiteY17" fmla="*/ 0 h 6858001"/>
              <a:gd name="connsiteX18" fmla="*/ 3558184 w 4656119"/>
              <a:gd name="connsiteY18" fmla="*/ 86850 h 6858001"/>
              <a:gd name="connsiteX19" fmla="*/ 996172 w 4656119"/>
              <a:gd name="connsiteY19" fmla="*/ 2328841 h 6858001"/>
              <a:gd name="connsiteX20" fmla="*/ 1670963 w 4656119"/>
              <a:gd name="connsiteY20" fmla="*/ 63146 h 6858001"/>
              <a:gd name="connsiteX21" fmla="*/ 609583 w 4656119"/>
              <a:gd name="connsiteY21" fmla="*/ 0 h 6858001"/>
              <a:gd name="connsiteX22" fmla="*/ 1478363 w 4656119"/>
              <a:gd name="connsiteY22" fmla="*/ 0 h 6858001"/>
              <a:gd name="connsiteX23" fmla="*/ 1438593 w 4656119"/>
              <a:gd name="connsiteY23" fmla="*/ 135998 h 6858001"/>
              <a:gd name="connsiteX24" fmla="*/ 875011 w 4656119"/>
              <a:gd name="connsiteY24" fmla="*/ 2263912 h 6858001"/>
              <a:gd name="connsiteX25" fmla="*/ 1234283 w 4656119"/>
              <a:gd name="connsiteY25" fmla="*/ 5052537 h 6858001"/>
              <a:gd name="connsiteX26" fmla="*/ 1118262 w 4656119"/>
              <a:gd name="connsiteY26" fmla="*/ 4871455 h 6858001"/>
              <a:gd name="connsiteX27" fmla="*/ 231769 w 4656119"/>
              <a:gd name="connsiteY27" fmla="*/ 3149608 h 6858001"/>
              <a:gd name="connsiteX28" fmla="*/ 22094 w 4656119"/>
              <a:gd name="connsiteY28" fmla="*/ 1520443 h 6858001"/>
              <a:gd name="connsiteX29" fmla="*/ 544094 w 4656119"/>
              <a:gd name="connsiteY29" fmla="*/ 1067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56119" h="6858001">
                <a:moveTo>
                  <a:pt x="4336383" y="0"/>
                </a:moveTo>
                <a:lnTo>
                  <a:pt x="4656119" y="0"/>
                </a:lnTo>
                <a:lnTo>
                  <a:pt x="4462193" y="219480"/>
                </a:lnTo>
                <a:cubicBezTo>
                  <a:pt x="4367055" y="321487"/>
                  <a:pt x="4272671" y="418097"/>
                  <a:pt x="4181974" y="509362"/>
                </a:cubicBezTo>
                <a:cubicBezTo>
                  <a:pt x="3519101" y="1148620"/>
                  <a:pt x="2967201" y="1604095"/>
                  <a:pt x="2629249" y="2128304"/>
                </a:cubicBezTo>
                <a:cubicBezTo>
                  <a:pt x="2293307" y="2638120"/>
                  <a:pt x="2175003" y="3211324"/>
                  <a:pt x="2171721" y="3824449"/>
                </a:cubicBezTo>
                <a:cubicBezTo>
                  <a:pt x="2166430" y="4451964"/>
                  <a:pt x="2270795" y="5115697"/>
                  <a:pt x="2256464" y="5871099"/>
                </a:cubicBezTo>
                <a:cubicBezTo>
                  <a:pt x="2246692" y="6177968"/>
                  <a:pt x="2199195" y="6494309"/>
                  <a:pt x="2116519" y="6801909"/>
                </a:cubicBezTo>
                <a:lnTo>
                  <a:pt x="2099119" y="6858001"/>
                </a:lnTo>
                <a:lnTo>
                  <a:pt x="1773990" y="6858001"/>
                </a:lnTo>
                <a:lnTo>
                  <a:pt x="1762070" y="6714755"/>
                </a:lnTo>
                <a:cubicBezTo>
                  <a:pt x="1733923" y="6484902"/>
                  <a:pt x="1677810" y="6239081"/>
                  <a:pt x="1597552" y="5976600"/>
                </a:cubicBezTo>
                <a:cubicBezTo>
                  <a:pt x="1409360" y="5365479"/>
                  <a:pt x="1087026" y="4661797"/>
                  <a:pt x="932676" y="3829450"/>
                </a:cubicBezTo>
                <a:cubicBezTo>
                  <a:pt x="855169" y="3436716"/>
                  <a:pt x="831984" y="3034128"/>
                  <a:pt x="965735" y="2645153"/>
                </a:cubicBezTo>
                <a:cubicBezTo>
                  <a:pt x="1093789" y="2275916"/>
                  <a:pt x="1395207" y="1907961"/>
                  <a:pt x="1838811" y="1574997"/>
                </a:cubicBezTo>
                <a:cubicBezTo>
                  <a:pt x="2602208" y="1011019"/>
                  <a:pt x="3488861" y="628737"/>
                  <a:pt x="4269362" y="53154"/>
                </a:cubicBezTo>
                <a:close/>
                <a:moveTo>
                  <a:pt x="1698653" y="0"/>
                </a:moveTo>
                <a:lnTo>
                  <a:pt x="3666637" y="0"/>
                </a:lnTo>
                <a:lnTo>
                  <a:pt x="3558184" y="86850"/>
                </a:lnTo>
                <a:cubicBezTo>
                  <a:pt x="2331181" y="1051186"/>
                  <a:pt x="1899631" y="869391"/>
                  <a:pt x="996172" y="2328841"/>
                </a:cubicBezTo>
                <a:cubicBezTo>
                  <a:pt x="1158751" y="1579552"/>
                  <a:pt x="1415723" y="668874"/>
                  <a:pt x="1670963" y="63146"/>
                </a:cubicBezTo>
                <a:close/>
                <a:moveTo>
                  <a:pt x="609583" y="0"/>
                </a:moveTo>
                <a:lnTo>
                  <a:pt x="1478363" y="0"/>
                </a:lnTo>
                <a:lnTo>
                  <a:pt x="1438593" y="135998"/>
                </a:lnTo>
                <a:cubicBezTo>
                  <a:pt x="1232538" y="819827"/>
                  <a:pt x="1006552" y="1520456"/>
                  <a:pt x="875011" y="2263912"/>
                </a:cubicBezTo>
                <a:cubicBezTo>
                  <a:pt x="712480" y="3176329"/>
                  <a:pt x="830533" y="4205934"/>
                  <a:pt x="1234283" y="5052537"/>
                </a:cubicBezTo>
                <a:cubicBezTo>
                  <a:pt x="1196524" y="4995940"/>
                  <a:pt x="1157393" y="4933697"/>
                  <a:pt x="1118262" y="4871455"/>
                </a:cubicBezTo>
                <a:cubicBezTo>
                  <a:pt x="764892" y="4281670"/>
                  <a:pt x="442425" y="3720251"/>
                  <a:pt x="231769" y="3149608"/>
                </a:cubicBezTo>
                <a:cubicBezTo>
                  <a:pt x="42051" y="2615732"/>
                  <a:pt x="-44085" y="2038756"/>
                  <a:pt x="22094" y="1520443"/>
                </a:cubicBezTo>
                <a:cubicBezTo>
                  <a:pt x="91440" y="1027519"/>
                  <a:pt x="284120" y="550411"/>
                  <a:pt x="544094" y="10673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36870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457200" indent="-457200" algn="ctr">
              <a:buFont typeface="Arial" panose="020B0604020202020204" pitchFamily="34" charset="0"/>
              <a:buChar char="•"/>
              <a:defRPr sz="1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s-AR" noProof="0" dirty="0"/>
              <a:t>Click en el icono para agregar una imagen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006379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457200" marR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s-AR" noProof="0" dirty="0"/>
              <a:t>Click en el icono para agregar una imagen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175887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457200" marR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505185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0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1036209" cy="6858001"/>
          </a:xfrm>
          <a:custGeom>
            <a:avLst/>
            <a:gdLst>
              <a:gd name="connsiteX0" fmla="*/ 5888041 w 11036209"/>
              <a:gd name="connsiteY0" fmla="*/ 6840697 h 6858001"/>
              <a:gd name="connsiteX1" fmla="*/ 5889628 w 11036209"/>
              <a:gd name="connsiteY1" fmla="*/ 6858001 h 6858001"/>
              <a:gd name="connsiteX2" fmla="*/ 5861283 w 11036209"/>
              <a:gd name="connsiteY2" fmla="*/ 6858001 h 6858001"/>
              <a:gd name="connsiteX3" fmla="*/ 812136 w 11036209"/>
              <a:gd name="connsiteY3" fmla="*/ 6821696 h 6858001"/>
              <a:gd name="connsiteX4" fmla="*/ 831062 w 11036209"/>
              <a:gd name="connsiteY4" fmla="*/ 6858001 h 6858001"/>
              <a:gd name="connsiteX5" fmla="*/ 745541 w 11036209"/>
              <a:gd name="connsiteY5" fmla="*/ 6858001 h 6858001"/>
              <a:gd name="connsiteX6" fmla="*/ 741025 w 11036209"/>
              <a:gd name="connsiteY6" fmla="*/ 6844050 h 6858001"/>
              <a:gd name="connsiteX7" fmla="*/ 812136 w 11036209"/>
              <a:gd name="connsiteY7" fmla="*/ 6821696 h 6858001"/>
              <a:gd name="connsiteX8" fmla="*/ 3964824 w 11036209"/>
              <a:gd name="connsiteY8" fmla="*/ 6802696 h 6858001"/>
              <a:gd name="connsiteX9" fmla="*/ 3980279 w 11036209"/>
              <a:gd name="connsiteY9" fmla="*/ 6848975 h 6858001"/>
              <a:gd name="connsiteX10" fmla="*/ 3984997 w 11036209"/>
              <a:gd name="connsiteY10" fmla="*/ 6858001 h 6858001"/>
              <a:gd name="connsiteX11" fmla="*/ 3908961 w 11036209"/>
              <a:gd name="connsiteY11" fmla="*/ 6858001 h 6858001"/>
              <a:gd name="connsiteX12" fmla="*/ 3941877 w 11036209"/>
              <a:gd name="connsiteY12" fmla="*/ 6835694 h 6858001"/>
              <a:gd name="connsiteX13" fmla="*/ 3964824 w 11036209"/>
              <a:gd name="connsiteY13" fmla="*/ 6802696 h 6858001"/>
              <a:gd name="connsiteX14" fmla="*/ 109097 w 11036209"/>
              <a:gd name="connsiteY14" fmla="*/ 6799530 h 6858001"/>
              <a:gd name="connsiteX15" fmla="*/ 131424 w 11036209"/>
              <a:gd name="connsiteY15" fmla="*/ 6833018 h 6858001"/>
              <a:gd name="connsiteX16" fmla="*/ 110492 w 11036209"/>
              <a:gd name="connsiteY16" fmla="*/ 6857089 h 6858001"/>
              <a:gd name="connsiteX17" fmla="*/ 110618 w 11036209"/>
              <a:gd name="connsiteY17" fmla="*/ 6858001 h 6858001"/>
              <a:gd name="connsiteX18" fmla="*/ 62120 w 11036209"/>
              <a:gd name="connsiteY18" fmla="*/ 6858001 h 6858001"/>
              <a:gd name="connsiteX19" fmla="*/ 67236 w 11036209"/>
              <a:gd name="connsiteY19" fmla="*/ 6840460 h 6858001"/>
              <a:gd name="connsiteX20" fmla="*/ 57002 w 11036209"/>
              <a:gd name="connsiteY20" fmla="*/ 6818134 h 6858001"/>
              <a:gd name="connsiteX21" fmla="*/ 109097 w 11036209"/>
              <a:gd name="connsiteY21" fmla="*/ 6799530 h 6858001"/>
              <a:gd name="connsiteX22" fmla="*/ 9153355 w 11036209"/>
              <a:gd name="connsiteY22" fmla="*/ 6788445 h 6858001"/>
              <a:gd name="connsiteX23" fmla="*/ 9183645 w 11036209"/>
              <a:gd name="connsiteY23" fmla="*/ 6825870 h 6858001"/>
              <a:gd name="connsiteX24" fmla="*/ 9154893 w 11036209"/>
              <a:gd name="connsiteY24" fmla="*/ 6852712 h 6858001"/>
              <a:gd name="connsiteX25" fmla="*/ 9155551 w 11036209"/>
              <a:gd name="connsiteY25" fmla="*/ 6858001 h 6858001"/>
              <a:gd name="connsiteX26" fmla="*/ 9128585 w 11036209"/>
              <a:gd name="connsiteY26" fmla="*/ 6858001 h 6858001"/>
              <a:gd name="connsiteX27" fmla="*/ 9118804 w 11036209"/>
              <a:gd name="connsiteY27" fmla="*/ 6854465 h 6858001"/>
              <a:gd name="connsiteX28" fmla="*/ 9100346 w 11036209"/>
              <a:gd name="connsiteY28" fmla="*/ 6855810 h 6858001"/>
              <a:gd name="connsiteX29" fmla="*/ 9096559 w 11036209"/>
              <a:gd name="connsiteY29" fmla="*/ 6799672 h 6858001"/>
              <a:gd name="connsiteX30" fmla="*/ 9153355 w 11036209"/>
              <a:gd name="connsiteY30" fmla="*/ 6788445 h 6858001"/>
              <a:gd name="connsiteX31" fmla="*/ 10227099 w 11036209"/>
              <a:gd name="connsiteY31" fmla="*/ 6780529 h 6858001"/>
              <a:gd name="connsiteX32" fmla="*/ 10249266 w 11036209"/>
              <a:gd name="connsiteY32" fmla="*/ 6802922 h 6858001"/>
              <a:gd name="connsiteX33" fmla="*/ 10234489 w 11036209"/>
              <a:gd name="connsiteY33" fmla="*/ 6832781 h 6858001"/>
              <a:gd name="connsiteX34" fmla="*/ 10204931 w 11036209"/>
              <a:gd name="connsiteY34" fmla="*/ 6829049 h 6858001"/>
              <a:gd name="connsiteX35" fmla="*/ 10204931 w 11036209"/>
              <a:gd name="connsiteY35" fmla="*/ 6795459 h 6858001"/>
              <a:gd name="connsiteX36" fmla="*/ 10227099 w 11036209"/>
              <a:gd name="connsiteY36" fmla="*/ 6780529 h 6858001"/>
              <a:gd name="connsiteX37" fmla="*/ 2714013 w 11036209"/>
              <a:gd name="connsiteY37" fmla="*/ 6739361 h 6858001"/>
              <a:gd name="connsiteX38" fmla="*/ 2736480 w 11036209"/>
              <a:gd name="connsiteY38" fmla="*/ 6829004 h 6858001"/>
              <a:gd name="connsiteX39" fmla="*/ 2780009 w 11036209"/>
              <a:gd name="connsiteY39" fmla="*/ 6852816 h 6858001"/>
              <a:gd name="connsiteX40" fmla="*/ 2791445 w 11036209"/>
              <a:gd name="connsiteY40" fmla="*/ 6858001 h 6858001"/>
              <a:gd name="connsiteX41" fmla="*/ 2580050 w 11036209"/>
              <a:gd name="connsiteY41" fmla="*/ 6858001 h 6858001"/>
              <a:gd name="connsiteX42" fmla="*/ 2549253 w 11036209"/>
              <a:gd name="connsiteY42" fmla="*/ 6799123 h 6858001"/>
              <a:gd name="connsiteX43" fmla="*/ 2714013 w 11036209"/>
              <a:gd name="connsiteY43" fmla="*/ 6739361 h 6858001"/>
              <a:gd name="connsiteX44" fmla="*/ 8105166 w 11036209"/>
              <a:gd name="connsiteY44" fmla="*/ 6641190 h 6858001"/>
              <a:gd name="connsiteX45" fmla="*/ 8157610 w 11036209"/>
              <a:gd name="connsiteY45" fmla="*/ 6708619 h 6858001"/>
              <a:gd name="connsiteX46" fmla="*/ 8112658 w 11036209"/>
              <a:gd name="connsiteY46" fmla="*/ 6742332 h 6858001"/>
              <a:gd name="connsiteX47" fmla="*/ 8108912 w 11036209"/>
              <a:gd name="connsiteY47" fmla="*/ 6794778 h 6858001"/>
              <a:gd name="connsiteX48" fmla="*/ 8007768 w 11036209"/>
              <a:gd name="connsiteY48" fmla="*/ 6768556 h 6858001"/>
              <a:gd name="connsiteX49" fmla="*/ 8004022 w 11036209"/>
              <a:gd name="connsiteY49" fmla="*/ 6674903 h 6858001"/>
              <a:gd name="connsiteX50" fmla="*/ 8105166 w 11036209"/>
              <a:gd name="connsiteY50" fmla="*/ 6641190 h 6858001"/>
              <a:gd name="connsiteX51" fmla="*/ 6473161 w 11036209"/>
              <a:gd name="connsiteY51" fmla="*/ 6634857 h 6858001"/>
              <a:gd name="connsiteX52" fmla="*/ 6521973 w 11036209"/>
              <a:gd name="connsiteY52" fmla="*/ 6694425 h 6858001"/>
              <a:gd name="connsiteX53" fmla="*/ 6476915 w 11036209"/>
              <a:gd name="connsiteY53" fmla="*/ 6761442 h 6858001"/>
              <a:gd name="connsiteX54" fmla="*/ 6398062 w 11036209"/>
              <a:gd name="connsiteY54" fmla="*/ 6750272 h 6858001"/>
              <a:gd name="connsiteX55" fmla="*/ 6390551 w 11036209"/>
              <a:gd name="connsiteY55" fmla="*/ 6660918 h 6858001"/>
              <a:gd name="connsiteX56" fmla="*/ 6473161 w 11036209"/>
              <a:gd name="connsiteY56" fmla="*/ 6634857 h 6858001"/>
              <a:gd name="connsiteX57" fmla="*/ 4474002 w 11036209"/>
              <a:gd name="connsiteY57" fmla="*/ 6559440 h 6858001"/>
              <a:gd name="connsiteX58" fmla="*/ 4579154 w 11036209"/>
              <a:gd name="connsiteY58" fmla="*/ 6694555 h 6858001"/>
              <a:gd name="connsiteX59" fmla="*/ 4496533 w 11036209"/>
              <a:gd name="connsiteY59" fmla="*/ 6750854 h 6858001"/>
              <a:gd name="connsiteX60" fmla="*/ 4481512 w 11036209"/>
              <a:gd name="connsiteY60" fmla="*/ 6852190 h 6858001"/>
              <a:gd name="connsiteX61" fmla="*/ 4402646 w 11036209"/>
              <a:gd name="connsiteY61" fmla="*/ 6792139 h 6858001"/>
              <a:gd name="connsiteX62" fmla="*/ 4293739 w 11036209"/>
              <a:gd name="connsiteY62" fmla="*/ 6807151 h 6858001"/>
              <a:gd name="connsiteX63" fmla="*/ 4335050 w 11036209"/>
              <a:gd name="connsiteY63" fmla="*/ 6717075 h 6858001"/>
              <a:gd name="connsiteX64" fmla="*/ 4286229 w 11036209"/>
              <a:gd name="connsiteY64" fmla="*/ 6619491 h 6858001"/>
              <a:gd name="connsiteX65" fmla="*/ 4383869 w 11036209"/>
              <a:gd name="connsiteY65" fmla="*/ 6623244 h 6858001"/>
              <a:gd name="connsiteX66" fmla="*/ 4474002 w 11036209"/>
              <a:gd name="connsiteY66" fmla="*/ 6559440 h 6858001"/>
              <a:gd name="connsiteX67" fmla="*/ 1965775 w 11036209"/>
              <a:gd name="connsiteY67" fmla="*/ 6465436 h 6858001"/>
              <a:gd name="connsiteX68" fmla="*/ 2071072 w 11036209"/>
              <a:gd name="connsiteY68" fmla="*/ 6596492 h 6858001"/>
              <a:gd name="connsiteX69" fmla="*/ 1988338 w 11036209"/>
              <a:gd name="connsiteY69" fmla="*/ 6645171 h 6858001"/>
              <a:gd name="connsiteX70" fmla="*/ 1973298 w 11036209"/>
              <a:gd name="connsiteY70" fmla="*/ 6742528 h 6858001"/>
              <a:gd name="connsiteX71" fmla="*/ 1898087 w 11036209"/>
              <a:gd name="connsiteY71" fmla="*/ 6682615 h 6858001"/>
              <a:gd name="connsiteX72" fmla="*/ 1807832 w 11036209"/>
              <a:gd name="connsiteY72" fmla="*/ 6697594 h 6858001"/>
              <a:gd name="connsiteX73" fmla="*/ 1800311 w 11036209"/>
              <a:gd name="connsiteY73" fmla="*/ 6521603 h 6858001"/>
              <a:gd name="connsiteX74" fmla="*/ 1886806 w 11036209"/>
              <a:gd name="connsiteY74" fmla="*/ 6532837 h 6858001"/>
              <a:gd name="connsiteX75" fmla="*/ 1965775 w 11036209"/>
              <a:gd name="connsiteY75" fmla="*/ 6465436 h 6858001"/>
              <a:gd name="connsiteX76" fmla="*/ 9774051 w 11036209"/>
              <a:gd name="connsiteY76" fmla="*/ 6416349 h 6858001"/>
              <a:gd name="connsiteX77" fmla="*/ 9815417 w 11036209"/>
              <a:gd name="connsiteY77" fmla="*/ 6461475 h 6858001"/>
              <a:gd name="connsiteX78" fmla="*/ 9789093 w 11036209"/>
              <a:gd name="connsiteY78" fmla="*/ 6506603 h 6858001"/>
              <a:gd name="connsiteX79" fmla="*/ 9725164 w 11036209"/>
              <a:gd name="connsiteY79" fmla="*/ 6491561 h 6858001"/>
              <a:gd name="connsiteX80" fmla="*/ 9725164 w 11036209"/>
              <a:gd name="connsiteY80" fmla="*/ 6442674 h 6858001"/>
              <a:gd name="connsiteX81" fmla="*/ 9774051 w 11036209"/>
              <a:gd name="connsiteY81" fmla="*/ 6416349 h 6858001"/>
              <a:gd name="connsiteX82" fmla="*/ 7083175 w 11036209"/>
              <a:gd name="connsiteY82" fmla="*/ 6416349 h 6858001"/>
              <a:gd name="connsiteX83" fmla="*/ 7131576 w 11036209"/>
              <a:gd name="connsiteY83" fmla="*/ 6483851 h 6858001"/>
              <a:gd name="connsiteX84" fmla="*/ 7090622 w 11036209"/>
              <a:gd name="connsiteY84" fmla="*/ 6558854 h 6858001"/>
              <a:gd name="connsiteX85" fmla="*/ 7004991 w 11036209"/>
              <a:gd name="connsiteY85" fmla="*/ 6540103 h 6858001"/>
              <a:gd name="connsiteX86" fmla="*/ 6993821 w 11036209"/>
              <a:gd name="connsiteY86" fmla="*/ 6442599 h 6858001"/>
              <a:gd name="connsiteX87" fmla="*/ 7083175 w 11036209"/>
              <a:gd name="connsiteY87" fmla="*/ 6416349 h 6858001"/>
              <a:gd name="connsiteX88" fmla="*/ 3171071 w 11036209"/>
              <a:gd name="connsiteY88" fmla="*/ 6372015 h 6858001"/>
              <a:gd name="connsiteX89" fmla="*/ 3204662 w 11036209"/>
              <a:gd name="connsiteY89" fmla="*/ 6488166 h 6858001"/>
              <a:gd name="connsiteX90" fmla="*/ 3320365 w 11036209"/>
              <a:gd name="connsiteY90" fmla="*/ 6551862 h 6858001"/>
              <a:gd name="connsiteX91" fmla="*/ 3208394 w 11036209"/>
              <a:gd name="connsiteY91" fmla="*/ 6626799 h 6858001"/>
              <a:gd name="connsiteX92" fmla="*/ 3189733 w 11036209"/>
              <a:gd name="connsiteY92" fmla="*/ 6750444 h 6858001"/>
              <a:gd name="connsiteX93" fmla="*/ 3088961 w 11036209"/>
              <a:gd name="connsiteY93" fmla="*/ 6668013 h 6858001"/>
              <a:gd name="connsiteX94" fmla="*/ 2962064 w 11036209"/>
              <a:gd name="connsiteY94" fmla="*/ 6686747 h 6858001"/>
              <a:gd name="connsiteX95" fmla="*/ 3014316 w 11036209"/>
              <a:gd name="connsiteY95" fmla="*/ 6570596 h 6858001"/>
              <a:gd name="connsiteX96" fmla="*/ 2954600 w 11036209"/>
              <a:gd name="connsiteY96" fmla="*/ 6458192 h 6858001"/>
              <a:gd name="connsiteX97" fmla="*/ 3077767 w 11036209"/>
              <a:gd name="connsiteY97" fmla="*/ 6458192 h 6858001"/>
              <a:gd name="connsiteX98" fmla="*/ 3171071 w 11036209"/>
              <a:gd name="connsiteY98" fmla="*/ 6372015 h 6858001"/>
              <a:gd name="connsiteX99" fmla="*/ 8734237 w 11036209"/>
              <a:gd name="connsiteY99" fmla="*/ 6353014 h 6858001"/>
              <a:gd name="connsiteX100" fmla="*/ 8783050 w 11036209"/>
              <a:gd name="connsiteY100" fmla="*/ 6412830 h 6858001"/>
              <a:gd name="connsiteX101" fmla="*/ 8749257 w 11036209"/>
              <a:gd name="connsiteY101" fmla="*/ 6435262 h 6858001"/>
              <a:gd name="connsiteX102" fmla="*/ 8741746 w 11036209"/>
              <a:gd name="connsiteY102" fmla="*/ 6487602 h 6858001"/>
              <a:gd name="connsiteX103" fmla="*/ 8659138 w 11036209"/>
              <a:gd name="connsiteY103" fmla="*/ 6468909 h 6858001"/>
              <a:gd name="connsiteX104" fmla="*/ 8651628 w 11036209"/>
              <a:gd name="connsiteY104" fmla="*/ 6379184 h 6858001"/>
              <a:gd name="connsiteX105" fmla="*/ 8734237 w 11036209"/>
              <a:gd name="connsiteY105" fmla="*/ 6353014 h 6858001"/>
              <a:gd name="connsiteX106" fmla="*/ 10845106 w 11036209"/>
              <a:gd name="connsiteY106" fmla="*/ 6349847 h 6858001"/>
              <a:gd name="connsiteX107" fmla="*/ 10871536 w 11036209"/>
              <a:gd name="connsiteY107" fmla="*/ 6372240 h 6858001"/>
              <a:gd name="connsiteX108" fmla="*/ 10852656 w 11036209"/>
              <a:gd name="connsiteY108" fmla="*/ 6402099 h 6858001"/>
              <a:gd name="connsiteX109" fmla="*/ 10826227 w 11036209"/>
              <a:gd name="connsiteY109" fmla="*/ 6390901 h 6858001"/>
              <a:gd name="connsiteX110" fmla="*/ 10822451 w 11036209"/>
              <a:gd name="connsiteY110" fmla="*/ 6361043 h 6858001"/>
              <a:gd name="connsiteX111" fmla="*/ 10845106 w 11036209"/>
              <a:gd name="connsiteY111" fmla="*/ 6349847 h 6858001"/>
              <a:gd name="connsiteX112" fmla="*/ 4994367 w 11036209"/>
              <a:gd name="connsiteY112" fmla="*/ 6349847 h 6858001"/>
              <a:gd name="connsiteX113" fmla="*/ 5106424 w 11036209"/>
              <a:gd name="connsiteY113" fmla="*/ 6495459 h 6858001"/>
              <a:gd name="connsiteX114" fmla="*/ 5001840 w 11036209"/>
              <a:gd name="connsiteY114" fmla="*/ 6652273 h 6858001"/>
              <a:gd name="connsiteX115" fmla="*/ 4923399 w 11036209"/>
              <a:gd name="connsiteY115" fmla="*/ 6585068 h 6858001"/>
              <a:gd name="connsiteX116" fmla="*/ 4818815 w 11036209"/>
              <a:gd name="connsiteY116" fmla="*/ 6600002 h 6858001"/>
              <a:gd name="connsiteX117" fmla="*/ 4863636 w 11036209"/>
              <a:gd name="connsiteY117" fmla="*/ 6510393 h 6858001"/>
              <a:gd name="connsiteX118" fmla="*/ 4815080 w 11036209"/>
              <a:gd name="connsiteY118" fmla="*/ 6420786 h 6858001"/>
              <a:gd name="connsiteX119" fmla="*/ 4912194 w 11036209"/>
              <a:gd name="connsiteY119" fmla="*/ 6420786 h 6858001"/>
              <a:gd name="connsiteX120" fmla="*/ 4994367 w 11036209"/>
              <a:gd name="connsiteY120" fmla="*/ 6349847 h 6858001"/>
              <a:gd name="connsiteX121" fmla="*/ 1231771 w 11036209"/>
              <a:gd name="connsiteY121" fmla="*/ 6281762 h 6858001"/>
              <a:gd name="connsiteX122" fmla="*/ 1314213 w 11036209"/>
              <a:gd name="connsiteY122" fmla="*/ 6394578 h 6858001"/>
              <a:gd name="connsiteX123" fmla="*/ 1239265 w 11036209"/>
              <a:gd name="connsiteY123" fmla="*/ 6522436 h 6858001"/>
              <a:gd name="connsiteX124" fmla="*/ 1175561 w 11036209"/>
              <a:gd name="connsiteY124" fmla="*/ 6473549 h 6858001"/>
              <a:gd name="connsiteX125" fmla="*/ 1096867 w 11036209"/>
              <a:gd name="connsiteY125" fmla="*/ 6481070 h 6858001"/>
              <a:gd name="connsiteX126" fmla="*/ 1089370 w 11036209"/>
              <a:gd name="connsiteY126" fmla="*/ 6334409 h 6858001"/>
              <a:gd name="connsiteX127" fmla="*/ 1231771 w 11036209"/>
              <a:gd name="connsiteY127" fmla="*/ 6281762 h 6858001"/>
              <a:gd name="connsiteX128" fmla="*/ 501684 w 11036209"/>
              <a:gd name="connsiteY128" fmla="*/ 6218427 h 6858001"/>
              <a:gd name="connsiteX129" fmla="*/ 554186 w 11036209"/>
              <a:gd name="connsiteY129" fmla="*/ 6285660 h 6858001"/>
              <a:gd name="connsiteX130" fmla="*/ 509185 w 11036209"/>
              <a:gd name="connsiteY130" fmla="*/ 6315541 h 6858001"/>
              <a:gd name="connsiteX131" fmla="*/ 505435 w 11036209"/>
              <a:gd name="connsiteY131" fmla="*/ 6364099 h 6858001"/>
              <a:gd name="connsiteX132" fmla="*/ 415430 w 11036209"/>
              <a:gd name="connsiteY132" fmla="*/ 6337952 h 6858001"/>
              <a:gd name="connsiteX133" fmla="*/ 411681 w 11036209"/>
              <a:gd name="connsiteY133" fmla="*/ 6244573 h 6858001"/>
              <a:gd name="connsiteX134" fmla="*/ 501684 w 11036209"/>
              <a:gd name="connsiteY134" fmla="*/ 6218427 h 6858001"/>
              <a:gd name="connsiteX135" fmla="*/ 5544166 w 11036209"/>
              <a:gd name="connsiteY135" fmla="*/ 6174091 h 6858001"/>
              <a:gd name="connsiteX136" fmla="*/ 5566505 w 11036209"/>
              <a:gd name="connsiteY136" fmla="*/ 6267653 h 6858001"/>
              <a:gd name="connsiteX137" fmla="*/ 5655860 w 11036209"/>
              <a:gd name="connsiteY137" fmla="*/ 6308822 h 6858001"/>
              <a:gd name="connsiteX138" fmla="*/ 5570229 w 11036209"/>
              <a:gd name="connsiteY138" fmla="*/ 6364960 h 6858001"/>
              <a:gd name="connsiteX139" fmla="*/ 5559059 w 11036209"/>
              <a:gd name="connsiteY139" fmla="*/ 6462267 h 6858001"/>
              <a:gd name="connsiteX140" fmla="*/ 5480874 w 11036209"/>
              <a:gd name="connsiteY140" fmla="*/ 6402385 h 6858001"/>
              <a:gd name="connsiteX141" fmla="*/ 5387799 w 11036209"/>
              <a:gd name="connsiteY141" fmla="*/ 6417356 h 6858001"/>
              <a:gd name="connsiteX142" fmla="*/ 5380350 w 11036209"/>
              <a:gd name="connsiteY142" fmla="*/ 6233971 h 6858001"/>
              <a:gd name="connsiteX143" fmla="*/ 5544166 w 11036209"/>
              <a:gd name="connsiteY143" fmla="*/ 6174091 h 6858001"/>
              <a:gd name="connsiteX144" fmla="*/ 7722869 w 11036209"/>
              <a:gd name="connsiteY144" fmla="*/ 6166175 h 6858001"/>
              <a:gd name="connsiteX145" fmla="*/ 7730305 w 11036209"/>
              <a:gd name="connsiteY145" fmla="*/ 6218702 h 6858001"/>
              <a:gd name="connsiteX146" fmla="*/ 7782349 w 11036209"/>
              <a:gd name="connsiteY146" fmla="*/ 6244966 h 6858001"/>
              <a:gd name="connsiteX147" fmla="*/ 7734021 w 11036209"/>
              <a:gd name="connsiteY147" fmla="*/ 6282484 h 6858001"/>
              <a:gd name="connsiteX148" fmla="*/ 7730305 w 11036209"/>
              <a:gd name="connsiteY148" fmla="*/ 6338764 h 6858001"/>
              <a:gd name="connsiteX149" fmla="*/ 7615061 w 11036209"/>
              <a:gd name="connsiteY149" fmla="*/ 6312500 h 6858001"/>
              <a:gd name="connsiteX150" fmla="*/ 7641084 w 11036209"/>
              <a:gd name="connsiteY150" fmla="*/ 6256220 h 6858001"/>
              <a:gd name="connsiteX151" fmla="*/ 7611343 w 11036209"/>
              <a:gd name="connsiteY151" fmla="*/ 6207446 h 6858001"/>
              <a:gd name="connsiteX152" fmla="*/ 7722869 w 11036209"/>
              <a:gd name="connsiteY152" fmla="*/ 6166175 h 6858001"/>
              <a:gd name="connsiteX153" fmla="*/ 3660879 w 11036209"/>
              <a:gd name="connsiteY153" fmla="*/ 6075922 h 6858001"/>
              <a:gd name="connsiteX154" fmla="*/ 3687085 w 11036209"/>
              <a:gd name="connsiteY154" fmla="*/ 6210792 h 6858001"/>
              <a:gd name="connsiteX155" fmla="*/ 3814379 w 11036209"/>
              <a:gd name="connsiteY155" fmla="*/ 6278227 h 6858001"/>
              <a:gd name="connsiteX156" fmla="*/ 3690829 w 11036209"/>
              <a:gd name="connsiteY156" fmla="*/ 6356902 h 6858001"/>
              <a:gd name="connsiteX157" fmla="*/ 3675855 w 11036209"/>
              <a:gd name="connsiteY157" fmla="*/ 6495519 h 6858001"/>
              <a:gd name="connsiteX158" fmla="*/ 3563540 w 11036209"/>
              <a:gd name="connsiteY158" fmla="*/ 6409351 h 6858001"/>
              <a:gd name="connsiteX159" fmla="*/ 3421270 w 11036209"/>
              <a:gd name="connsiteY159" fmla="*/ 6424338 h 6858001"/>
              <a:gd name="connsiteX160" fmla="*/ 3473686 w 11036209"/>
              <a:gd name="connsiteY160" fmla="*/ 6296960 h 6858001"/>
              <a:gd name="connsiteX161" fmla="*/ 3413782 w 11036209"/>
              <a:gd name="connsiteY161" fmla="*/ 6162088 h 6858001"/>
              <a:gd name="connsiteX162" fmla="*/ 3548562 w 11036209"/>
              <a:gd name="connsiteY162" fmla="*/ 6177075 h 6858001"/>
              <a:gd name="connsiteX163" fmla="*/ 3660879 w 11036209"/>
              <a:gd name="connsiteY163" fmla="*/ 6075922 h 6858001"/>
              <a:gd name="connsiteX164" fmla="*/ 6127960 w 11036209"/>
              <a:gd name="connsiteY164" fmla="*/ 6050586 h 6858001"/>
              <a:gd name="connsiteX165" fmla="*/ 6198960 w 11036209"/>
              <a:gd name="connsiteY165" fmla="*/ 6143946 h 6858001"/>
              <a:gd name="connsiteX166" fmla="*/ 6142907 w 11036209"/>
              <a:gd name="connsiteY166" fmla="*/ 6177556 h 6858001"/>
              <a:gd name="connsiteX167" fmla="*/ 6135435 w 11036209"/>
              <a:gd name="connsiteY167" fmla="*/ 6248511 h 6858001"/>
              <a:gd name="connsiteX168" fmla="*/ 6083119 w 11036209"/>
              <a:gd name="connsiteY168" fmla="*/ 6203697 h 6858001"/>
              <a:gd name="connsiteX169" fmla="*/ 6015858 w 11036209"/>
              <a:gd name="connsiteY169" fmla="*/ 6211166 h 6858001"/>
              <a:gd name="connsiteX170" fmla="*/ 6012121 w 11036209"/>
              <a:gd name="connsiteY170" fmla="*/ 6091665 h 6858001"/>
              <a:gd name="connsiteX171" fmla="*/ 6127960 w 11036209"/>
              <a:gd name="connsiteY171" fmla="*/ 6050586 h 6858001"/>
              <a:gd name="connsiteX172" fmla="*/ 10414278 w 11036209"/>
              <a:gd name="connsiteY172" fmla="*/ 6031586 h 6858001"/>
              <a:gd name="connsiteX173" fmla="*/ 10425476 w 11036209"/>
              <a:gd name="connsiteY173" fmla="*/ 6046363 h 6858001"/>
              <a:gd name="connsiteX174" fmla="*/ 10418010 w 11036209"/>
              <a:gd name="connsiteY174" fmla="*/ 6075920 h 6858001"/>
              <a:gd name="connsiteX175" fmla="*/ 10380687 w 11036209"/>
              <a:gd name="connsiteY175" fmla="*/ 6072225 h 6858001"/>
              <a:gd name="connsiteX176" fmla="*/ 10380687 w 11036209"/>
              <a:gd name="connsiteY176" fmla="*/ 6038975 h 6858001"/>
              <a:gd name="connsiteX177" fmla="*/ 10414278 w 11036209"/>
              <a:gd name="connsiteY177" fmla="*/ 6031586 h 6858001"/>
              <a:gd name="connsiteX178" fmla="*/ 2414823 w 11036209"/>
              <a:gd name="connsiteY178" fmla="*/ 6023670 h 6858001"/>
              <a:gd name="connsiteX179" fmla="*/ 2448632 w 11036209"/>
              <a:gd name="connsiteY179" fmla="*/ 6158786 h 6858001"/>
              <a:gd name="connsiteX180" fmla="*/ 2565088 w 11036209"/>
              <a:gd name="connsiteY180" fmla="*/ 6218837 h 6858001"/>
              <a:gd name="connsiteX181" fmla="*/ 2452390 w 11036209"/>
              <a:gd name="connsiteY181" fmla="*/ 6290147 h 6858001"/>
              <a:gd name="connsiteX182" fmla="*/ 2433604 w 11036209"/>
              <a:gd name="connsiteY182" fmla="*/ 6429017 h 6858001"/>
              <a:gd name="connsiteX183" fmla="*/ 2324661 w 11036209"/>
              <a:gd name="connsiteY183" fmla="*/ 6338939 h 6858001"/>
              <a:gd name="connsiteX184" fmla="*/ 2193177 w 11036209"/>
              <a:gd name="connsiteY184" fmla="*/ 6361458 h 6858001"/>
              <a:gd name="connsiteX185" fmla="*/ 2181909 w 11036209"/>
              <a:gd name="connsiteY185" fmla="*/ 6109994 h 6858001"/>
              <a:gd name="connsiteX186" fmla="*/ 2313392 w 11036209"/>
              <a:gd name="connsiteY186" fmla="*/ 6125006 h 6858001"/>
              <a:gd name="connsiteX187" fmla="*/ 2414823 w 11036209"/>
              <a:gd name="connsiteY187" fmla="*/ 6023670 h 6858001"/>
              <a:gd name="connsiteX188" fmla="*/ 9382052 w 11036209"/>
              <a:gd name="connsiteY188" fmla="*/ 6015752 h 6858001"/>
              <a:gd name="connsiteX189" fmla="*/ 9430654 w 11036209"/>
              <a:gd name="connsiteY189" fmla="*/ 6075830 h 6858001"/>
              <a:gd name="connsiteX190" fmla="*/ 9385791 w 11036209"/>
              <a:gd name="connsiteY190" fmla="*/ 6147174 h 6858001"/>
              <a:gd name="connsiteX191" fmla="*/ 9299805 w 11036209"/>
              <a:gd name="connsiteY191" fmla="*/ 6128399 h 6858001"/>
              <a:gd name="connsiteX192" fmla="*/ 9296066 w 11036209"/>
              <a:gd name="connsiteY192" fmla="*/ 6049546 h 6858001"/>
              <a:gd name="connsiteX193" fmla="*/ 9382052 w 11036209"/>
              <a:gd name="connsiteY193" fmla="*/ 6015752 h 6858001"/>
              <a:gd name="connsiteX194" fmla="*/ 8359156 w 11036209"/>
              <a:gd name="connsiteY194" fmla="*/ 5889082 h 6858001"/>
              <a:gd name="connsiteX195" fmla="*/ 8437872 w 11036209"/>
              <a:gd name="connsiteY195" fmla="*/ 5975029 h 6858001"/>
              <a:gd name="connsiteX196" fmla="*/ 8370400 w 11036209"/>
              <a:gd name="connsiteY196" fmla="*/ 6075922 h 6858001"/>
              <a:gd name="connsiteX197" fmla="*/ 8325420 w 11036209"/>
              <a:gd name="connsiteY197" fmla="*/ 6031080 h 6858001"/>
              <a:gd name="connsiteX198" fmla="*/ 8257947 w 11036209"/>
              <a:gd name="connsiteY198" fmla="*/ 6046027 h 6858001"/>
              <a:gd name="connsiteX199" fmla="*/ 8284187 w 11036209"/>
              <a:gd name="connsiteY199" fmla="*/ 5989975 h 6858001"/>
              <a:gd name="connsiteX200" fmla="*/ 8254198 w 11036209"/>
              <a:gd name="connsiteY200" fmla="*/ 5933924 h 6858001"/>
              <a:gd name="connsiteX201" fmla="*/ 8359156 w 11036209"/>
              <a:gd name="connsiteY201" fmla="*/ 5889082 h 6858001"/>
              <a:gd name="connsiteX202" fmla="*/ 6745877 w 11036209"/>
              <a:gd name="connsiteY202" fmla="*/ 5874832 h 6858001"/>
              <a:gd name="connsiteX203" fmla="*/ 6816482 w 11036209"/>
              <a:gd name="connsiteY203" fmla="*/ 5960778 h 6858001"/>
              <a:gd name="connsiteX204" fmla="*/ 6760741 w 11036209"/>
              <a:gd name="connsiteY204" fmla="*/ 5998146 h 6858001"/>
              <a:gd name="connsiteX205" fmla="*/ 6753308 w 11036209"/>
              <a:gd name="connsiteY205" fmla="*/ 6061671 h 6858001"/>
              <a:gd name="connsiteX206" fmla="*/ 6638109 w 11036209"/>
              <a:gd name="connsiteY206" fmla="*/ 6031776 h 6858001"/>
              <a:gd name="connsiteX207" fmla="*/ 6660405 w 11036209"/>
              <a:gd name="connsiteY207" fmla="*/ 5971988 h 6858001"/>
              <a:gd name="connsiteX208" fmla="*/ 6634393 w 11036209"/>
              <a:gd name="connsiteY208" fmla="*/ 5912199 h 6858001"/>
              <a:gd name="connsiteX209" fmla="*/ 6745877 w 11036209"/>
              <a:gd name="connsiteY209" fmla="*/ 5874832 h 6858001"/>
              <a:gd name="connsiteX210" fmla="*/ 4166525 w 11036209"/>
              <a:gd name="connsiteY210" fmla="*/ 5828913 h 6858001"/>
              <a:gd name="connsiteX211" fmla="*/ 4200251 w 11036209"/>
              <a:gd name="connsiteY211" fmla="*/ 5971264 h 6858001"/>
              <a:gd name="connsiteX212" fmla="*/ 4346398 w 11036209"/>
              <a:gd name="connsiteY212" fmla="*/ 6049930 h 6858001"/>
              <a:gd name="connsiteX213" fmla="*/ 4207746 w 11036209"/>
              <a:gd name="connsiteY213" fmla="*/ 6136089 h 6858001"/>
              <a:gd name="connsiteX214" fmla="*/ 4185261 w 11036209"/>
              <a:gd name="connsiteY214" fmla="*/ 6289679 h 6858001"/>
              <a:gd name="connsiteX215" fmla="*/ 4061599 w 11036209"/>
              <a:gd name="connsiteY215" fmla="*/ 6192281 h 6858001"/>
              <a:gd name="connsiteX216" fmla="*/ 3907959 w 11036209"/>
              <a:gd name="connsiteY216" fmla="*/ 6214757 h 6858001"/>
              <a:gd name="connsiteX217" fmla="*/ 3964168 w 11036209"/>
              <a:gd name="connsiteY217" fmla="*/ 6068661 h 6858001"/>
              <a:gd name="connsiteX218" fmla="*/ 3896716 w 11036209"/>
              <a:gd name="connsiteY218" fmla="*/ 5926310 h 6858001"/>
              <a:gd name="connsiteX219" fmla="*/ 4046609 w 11036209"/>
              <a:gd name="connsiteY219" fmla="*/ 5937549 h 6858001"/>
              <a:gd name="connsiteX220" fmla="*/ 4166525 w 11036209"/>
              <a:gd name="connsiteY220" fmla="*/ 5828913 h 6858001"/>
              <a:gd name="connsiteX221" fmla="*/ 1661550 w 11036209"/>
              <a:gd name="connsiteY221" fmla="*/ 5814663 h 6858001"/>
              <a:gd name="connsiteX222" fmla="*/ 1687748 w 11036209"/>
              <a:gd name="connsiteY222" fmla="*/ 5908003 h 6858001"/>
              <a:gd name="connsiteX223" fmla="*/ 1781312 w 11036209"/>
              <a:gd name="connsiteY223" fmla="*/ 5956541 h 6858001"/>
              <a:gd name="connsiteX224" fmla="*/ 1691492 w 11036209"/>
              <a:gd name="connsiteY224" fmla="*/ 6016279 h 6858001"/>
              <a:gd name="connsiteX225" fmla="*/ 1680263 w 11036209"/>
              <a:gd name="connsiteY225" fmla="*/ 6117089 h 6858001"/>
              <a:gd name="connsiteX226" fmla="*/ 1601668 w 11036209"/>
              <a:gd name="connsiteY226" fmla="*/ 6053617 h 6858001"/>
              <a:gd name="connsiteX227" fmla="*/ 1500621 w 11036209"/>
              <a:gd name="connsiteY227" fmla="*/ 6068551 h 6858001"/>
              <a:gd name="connsiteX228" fmla="*/ 1493136 w 11036209"/>
              <a:gd name="connsiteY228" fmla="*/ 5881868 h 6858001"/>
              <a:gd name="connsiteX229" fmla="*/ 1590443 w 11036209"/>
              <a:gd name="connsiteY229" fmla="*/ 5889335 h 6858001"/>
              <a:gd name="connsiteX230" fmla="*/ 1661550 w 11036209"/>
              <a:gd name="connsiteY230" fmla="*/ 5814663 h 6858001"/>
              <a:gd name="connsiteX231" fmla="*/ 943558 w 11036209"/>
              <a:gd name="connsiteY231" fmla="*/ 5667407 h 6858001"/>
              <a:gd name="connsiteX232" fmla="*/ 1037122 w 11036209"/>
              <a:gd name="connsiteY232" fmla="*/ 5783893 h 6858001"/>
              <a:gd name="connsiteX233" fmla="*/ 958528 w 11036209"/>
              <a:gd name="connsiteY233" fmla="*/ 5832742 h 6858001"/>
              <a:gd name="connsiteX234" fmla="*/ 951044 w 11036209"/>
              <a:gd name="connsiteY234" fmla="*/ 5919166 h 6858001"/>
              <a:gd name="connsiteX235" fmla="*/ 879933 w 11036209"/>
              <a:gd name="connsiteY235" fmla="*/ 5862801 h 6858001"/>
              <a:gd name="connsiteX236" fmla="*/ 797598 w 11036209"/>
              <a:gd name="connsiteY236" fmla="*/ 5877833 h 6858001"/>
              <a:gd name="connsiteX237" fmla="*/ 827538 w 11036209"/>
              <a:gd name="connsiteY237" fmla="*/ 5795165 h 6858001"/>
              <a:gd name="connsiteX238" fmla="*/ 790113 w 11036209"/>
              <a:gd name="connsiteY238" fmla="*/ 5720012 h 6858001"/>
              <a:gd name="connsiteX239" fmla="*/ 943558 w 11036209"/>
              <a:gd name="connsiteY239" fmla="*/ 5667407 h 6858001"/>
              <a:gd name="connsiteX240" fmla="*/ 7386024 w 11036209"/>
              <a:gd name="connsiteY240" fmla="*/ 5653157 h 6858001"/>
              <a:gd name="connsiteX241" fmla="*/ 7468838 w 11036209"/>
              <a:gd name="connsiteY241" fmla="*/ 5750659 h 6858001"/>
              <a:gd name="connsiteX242" fmla="*/ 7401082 w 11036209"/>
              <a:gd name="connsiteY242" fmla="*/ 5866914 h 6858001"/>
              <a:gd name="connsiteX243" fmla="*/ 7273096 w 11036209"/>
              <a:gd name="connsiteY243" fmla="*/ 5833163 h 6858001"/>
              <a:gd name="connsiteX244" fmla="*/ 7269331 w 11036209"/>
              <a:gd name="connsiteY244" fmla="*/ 5694409 h 6858001"/>
              <a:gd name="connsiteX245" fmla="*/ 7386024 w 11036209"/>
              <a:gd name="connsiteY245" fmla="*/ 5653157 h 6858001"/>
              <a:gd name="connsiteX246" fmla="*/ 198948 w 11036209"/>
              <a:gd name="connsiteY246" fmla="*/ 5649991 h 6858001"/>
              <a:gd name="connsiteX247" fmla="*/ 251759 w 11036209"/>
              <a:gd name="connsiteY247" fmla="*/ 5709807 h 6858001"/>
              <a:gd name="connsiteX248" fmla="*/ 210265 w 11036209"/>
              <a:gd name="connsiteY248" fmla="*/ 5784579 h 6858001"/>
              <a:gd name="connsiteX249" fmla="*/ 134822 w 11036209"/>
              <a:gd name="connsiteY249" fmla="*/ 5765886 h 6858001"/>
              <a:gd name="connsiteX250" fmla="*/ 123505 w 11036209"/>
              <a:gd name="connsiteY250" fmla="*/ 5679898 h 6858001"/>
              <a:gd name="connsiteX251" fmla="*/ 198948 w 11036209"/>
              <a:gd name="connsiteY251" fmla="*/ 5649991 h 6858001"/>
              <a:gd name="connsiteX252" fmla="*/ 2901262 w 11036209"/>
              <a:gd name="connsiteY252" fmla="*/ 5649989 h 6858001"/>
              <a:gd name="connsiteX253" fmla="*/ 2934985 w 11036209"/>
              <a:gd name="connsiteY253" fmla="*/ 5807131 h 6858001"/>
              <a:gd name="connsiteX254" fmla="*/ 3092355 w 11036209"/>
              <a:gd name="connsiteY254" fmla="*/ 5893185 h 6858001"/>
              <a:gd name="connsiteX255" fmla="*/ 2938732 w 11036209"/>
              <a:gd name="connsiteY255" fmla="*/ 5982981 h 6858001"/>
              <a:gd name="connsiteX256" fmla="*/ 2919997 w 11036209"/>
              <a:gd name="connsiteY256" fmla="*/ 6155090 h 6858001"/>
              <a:gd name="connsiteX257" fmla="*/ 2785106 w 11036209"/>
              <a:gd name="connsiteY257" fmla="*/ 6046586 h 6858001"/>
              <a:gd name="connsiteX258" fmla="*/ 2612746 w 11036209"/>
              <a:gd name="connsiteY258" fmla="*/ 6069035 h 6858001"/>
              <a:gd name="connsiteX259" fmla="*/ 2676444 w 11036209"/>
              <a:gd name="connsiteY259" fmla="*/ 5908152 h 6858001"/>
              <a:gd name="connsiteX260" fmla="*/ 2601507 w 11036209"/>
              <a:gd name="connsiteY260" fmla="*/ 5754751 h 6858001"/>
              <a:gd name="connsiteX261" fmla="*/ 2766373 w 11036209"/>
              <a:gd name="connsiteY261" fmla="*/ 5765975 h 6858001"/>
              <a:gd name="connsiteX262" fmla="*/ 2901262 w 11036209"/>
              <a:gd name="connsiteY262" fmla="*/ 5649989 h 6858001"/>
              <a:gd name="connsiteX263" fmla="*/ 10010174 w 11036209"/>
              <a:gd name="connsiteY263" fmla="*/ 5642074 h 6858001"/>
              <a:gd name="connsiteX264" fmla="*/ 10054509 w 11036209"/>
              <a:gd name="connsiteY264" fmla="*/ 5690865 h 6858001"/>
              <a:gd name="connsiteX265" fmla="*/ 10024953 w 11036209"/>
              <a:gd name="connsiteY265" fmla="*/ 5743410 h 6858001"/>
              <a:gd name="connsiteX266" fmla="*/ 9954755 w 11036209"/>
              <a:gd name="connsiteY266" fmla="*/ 5728398 h 6858001"/>
              <a:gd name="connsiteX267" fmla="*/ 9954755 w 11036209"/>
              <a:gd name="connsiteY267" fmla="*/ 5660839 h 6858001"/>
              <a:gd name="connsiteX268" fmla="*/ 10010174 w 11036209"/>
              <a:gd name="connsiteY268" fmla="*/ 5642074 h 6858001"/>
              <a:gd name="connsiteX269" fmla="*/ 4710009 w 11036209"/>
              <a:gd name="connsiteY269" fmla="*/ 5623073 h 6858001"/>
              <a:gd name="connsiteX270" fmla="*/ 4743741 w 11036209"/>
              <a:gd name="connsiteY270" fmla="*/ 5780260 h 6858001"/>
              <a:gd name="connsiteX271" fmla="*/ 4897417 w 11036209"/>
              <a:gd name="connsiteY271" fmla="*/ 5858853 h 6858001"/>
              <a:gd name="connsiteX272" fmla="*/ 4751238 w 11036209"/>
              <a:gd name="connsiteY272" fmla="*/ 5952417 h 6858001"/>
              <a:gd name="connsiteX273" fmla="*/ 4728749 w 11036209"/>
              <a:gd name="connsiteY273" fmla="*/ 6117090 h 6858001"/>
              <a:gd name="connsiteX274" fmla="*/ 4593813 w 11036209"/>
              <a:gd name="connsiteY274" fmla="*/ 6008555 h 6858001"/>
              <a:gd name="connsiteX275" fmla="*/ 4425149 w 11036209"/>
              <a:gd name="connsiteY275" fmla="*/ 6034753 h 6858001"/>
              <a:gd name="connsiteX276" fmla="*/ 4492614 w 11036209"/>
              <a:gd name="connsiteY276" fmla="*/ 5881309 h 6858001"/>
              <a:gd name="connsiteX277" fmla="*/ 4417650 w 11036209"/>
              <a:gd name="connsiteY277" fmla="*/ 5724122 h 6858001"/>
              <a:gd name="connsiteX278" fmla="*/ 4578822 w 11036209"/>
              <a:gd name="connsiteY278" fmla="*/ 5742835 h 6858001"/>
              <a:gd name="connsiteX279" fmla="*/ 4710009 w 11036209"/>
              <a:gd name="connsiteY279" fmla="*/ 5623073 h 6858001"/>
              <a:gd name="connsiteX280" fmla="*/ 9006907 w 11036209"/>
              <a:gd name="connsiteY280" fmla="*/ 5592987 h 6858001"/>
              <a:gd name="connsiteX281" fmla="*/ 9066475 w 11036209"/>
              <a:gd name="connsiteY281" fmla="*/ 5660221 h 6858001"/>
              <a:gd name="connsiteX282" fmla="*/ 9021798 w 11036209"/>
              <a:gd name="connsiteY282" fmla="*/ 5693837 h 6858001"/>
              <a:gd name="connsiteX283" fmla="*/ 9018075 w 11036209"/>
              <a:gd name="connsiteY283" fmla="*/ 5738660 h 6858001"/>
              <a:gd name="connsiteX284" fmla="*/ 8932444 w 11036209"/>
              <a:gd name="connsiteY284" fmla="*/ 5712512 h 6858001"/>
              <a:gd name="connsiteX285" fmla="*/ 8928720 w 11036209"/>
              <a:gd name="connsiteY285" fmla="*/ 5622869 h 6858001"/>
              <a:gd name="connsiteX286" fmla="*/ 9006907 w 11036209"/>
              <a:gd name="connsiteY286" fmla="*/ 5592987 h 6858001"/>
              <a:gd name="connsiteX287" fmla="*/ 11036209 w 11036209"/>
              <a:gd name="connsiteY287" fmla="*/ 5578739 h 6858001"/>
              <a:gd name="connsiteX288" fmla="*/ 11036209 w 11036209"/>
              <a:gd name="connsiteY288" fmla="*/ 5615157 h 6858001"/>
              <a:gd name="connsiteX289" fmla="*/ 11036209 w 11036209"/>
              <a:gd name="connsiteY289" fmla="*/ 5578739 h 6858001"/>
              <a:gd name="connsiteX290" fmla="*/ 5262979 w 11036209"/>
              <a:gd name="connsiteY290" fmla="*/ 5485318 h 6858001"/>
              <a:gd name="connsiteX291" fmla="*/ 5300414 w 11036209"/>
              <a:gd name="connsiteY291" fmla="*/ 5631278 h 6858001"/>
              <a:gd name="connsiteX292" fmla="*/ 5438935 w 11036209"/>
              <a:gd name="connsiteY292" fmla="*/ 5706129 h 6858001"/>
              <a:gd name="connsiteX293" fmla="*/ 5307903 w 11036209"/>
              <a:gd name="connsiteY293" fmla="*/ 5784722 h 6858001"/>
              <a:gd name="connsiteX294" fmla="*/ 5285440 w 11036209"/>
              <a:gd name="connsiteY294" fmla="*/ 5938167 h 6858001"/>
              <a:gd name="connsiteX295" fmla="*/ 5161894 w 11036209"/>
              <a:gd name="connsiteY295" fmla="*/ 5840860 h 6858001"/>
              <a:gd name="connsiteX296" fmla="*/ 5008401 w 11036209"/>
              <a:gd name="connsiteY296" fmla="*/ 5863316 h 6858001"/>
              <a:gd name="connsiteX297" fmla="*/ 5072044 w 11036209"/>
              <a:gd name="connsiteY297" fmla="*/ 5724841 h 6858001"/>
              <a:gd name="connsiteX298" fmla="*/ 4997169 w 11036209"/>
              <a:gd name="connsiteY298" fmla="*/ 5586367 h 6858001"/>
              <a:gd name="connsiteX299" fmla="*/ 5150664 w 11036209"/>
              <a:gd name="connsiteY299" fmla="*/ 5590109 h 6858001"/>
              <a:gd name="connsiteX300" fmla="*/ 5262979 w 11036209"/>
              <a:gd name="connsiteY300" fmla="*/ 5485318 h 6858001"/>
              <a:gd name="connsiteX301" fmla="*/ 5844237 w 11036209"/>
              <a:gd name="connsiteY301" fmla="*/ 5436234 h 6858001"/>
              <a:gd name="connsiteX302" fmla="*/ 5859257 w 11036209"/>
              <a:gd name="connsiteY302" fmla="*/ 5518481 h 6858001"/>
              <a:gd name="connsiteX303" fmla="*/ 5945618 w 11036209"/>
              <a:gd name="connsiteY303" fmla="*/ 5567082 h 6858001"/>
              <a:gd name="connsiteX304" fmla="*/ 5863012 w 11036209"/>
              <a:gd name="connsiteY304" fmla="*/ 5615684 h 6858001"/>
              <a:gd name="connsiteX305" fmla="*/ 5855501 w 11036209"/>
              <a:gd name="connsiteY305" fmla="*/ 5705409 h 6858001"/>
              <a:gd name="connsiteX306" fmla="*/ 5780403 w 11036209"/>
              <a:gd name="connsiteY306" fmla="*/ 5645591 h 6858001"/>
              <a:gd name="connsiteX307" fmla="*/ 5690287 w 11036209"/>
              <a:gd name="connsiteY307" fmla="*/ 5660546 h 6858001"/>
              <a:gd name="connsiteX308" fmla="*/ 5682776 w 11036209"/>
              <a:gd name="connsiteY308" fmla="*/ 5492311 h 6858001"/>
              <a:gd name="connsiteX309" fmla="*/ 5844237 w 11036209"/>
              <a:gd name="connsiteY309" fmla="*/ 5436234 h 6858001"/>
              <a:gd name="connsiteX310" fmla="*/ 8037370 w 11036209"/>
              <a:gd name="connsiteY310" fmla="*/ 5417233 h 6858001"/>
              <a:gd name="connsiteX311" fmla="*/ 8111691 w 11036209"/>
              <a:gd name="connsiteY311" fmla="*/ 5507121 h 6858001"/>
              <a:gd name="connsiteX312" fmla="*/ 8048517 w 11036209"/>
              <a:gd name="connsiteY312" fmla="*/ 5611990 h 6858001"/>
              <a:gd name="connsiteX313" fmla="*/ 7996492 w 11036209"/>
              <a:gd name="connsiteY313" fmla="*/ 5567046 h 6858001"/>
              <a:gd name="connsiteX314" fmla="*/ 7940751 w 11036209"/>
              <a:gd name="connsiteY314" fmla="*/ 5582027 h 6858001"/>
              <a:gd name="connsiteX315" fmla="*/ 7929602 w 11036209"/>
              <a:gd name="connsiteY315" fmla="*/ 5454685 h 6858001"/>
              <a:gd name="connsiteX316" fmla="*/ 7992776 w 11036209"/>
              <a:gd name="connsiteY316" fmla="*/ 5465923 h 6858001"/>
              <a:gd name="connsiteX317" fmla="*/ 8037370 w 11036209"/>
              <a:gd name="connsiteY317" fmla="*/ 5417233 h 6858001"/>
              <a:gd name="connsiteX318" fmla="*/ 2141750 w 11036209"/>
              <a:gd name="connsiteY318" fmla="*/ 5414066 h 6858001"/>
              <a:gd name="connsiteX319" fmla="*/ 2268997 w 11036209"/>
              <a:gd name="connsiteY319" fmla="*/ 5574995 h 6858001"/>
              <a:gd name="connsiteX320" fmla="*/ 2167947 w 11036209"/>
              <a:gd name="connsiteY320" fmla="*/ 5634875 h 6858001"/>
              <a:gd name="connsiteX321" fmla="*/ 2152977 w 11036209"/>
              <a:gd name="connsiteY321" fmla="*/ 5743410 h 6858001"/>
              <a:gd name="connsiteX322" fmla="*/ 2059413 w 11036209"/>
              <a:gd name="connsiteY322" fmla="*/ 5672301 h 6858001"/>
              <a:gd name="connsiteX323" fmla="*/ 1947137 w 11036209"/>
              <a:gd name="connsiteY323" fmla="*/ 5694757 h 6858001"/>
              <a:gd name="connsiteX324" fmla="*/ 1939652 w 11036209"/>
              <a:gd name="connsiteY324" fmla="*/ 5488917 h 6858001"/>
              <a:gd name="connsiteX325" fmla="*/ 2048186 w 11036209"/>
              <a:gd name="connsiteY325" fmla="*/ 5492659 h 6858001"/>
              <a:gd name="connsiteX326" fmla="*/ 2141750 w 11036209"/>
              <a:gd name="connsiteY326" fmla="*/ 5414066 h 6858001"/>
              <a:gd name="connsiteX327" fmla="*/ 3396080 w 11036209"/>
              <a:gd name="connsiteY327" fmla="*/ 5353896 h 6858001"/>
              <a:gd name="connsiteX328" fmla="*/ 3441054 w 11036209"/>
              <a:gd name="connsiteY328" fmla="*/ 5533680 h 6858001"/>
              <a:gd name="connsiteX329" fmla="*/ 3602206 w 11036209"/>
              <a:gd name="connsiteY329" fmla="*/ 5616084 h 6858001"/>
              <a:gd name="connsiteX330" fmla="*/ 3441054 w 11036209"/>
              <a:gd name="connsiteY330" fmla="*/ 5720958 h 6858001"/>
              <a:gd name="connsiteX331" fmla="*/ 3422314 w 11036209"/>
              <a:gd name="connsiteY331" fmla="*/ 5896998 h 6858001"/>
              <a:gd name="connsiteX332" fmla="*/ 3276154 w 11036209"/>
              <a:gd name="connsiteY332" fmla="*/ 5777141 h 6858001"/>
              <a:gd name="connsiteX333" fmla="*/ 3092514 w 11036209"/>
              <a:gd name="connsiteY333" fmla="*/ 5807105 h 6858001"/>
              <a:gd name="connsiteX334" fmla="*/ 3159974 w 11036209"/>
              <a:gd name="connsiteY334" fmla="*/ 5634811 h 6858001"/>
              <a:gd name="connsiteX335" fmla="*/ 3081272 w 11036209"/>
              <a:gd name="connsiteY335" fmla="*/ 5466262 h 6858001"/>
              <a:gd name="connsiteX336" fmla="*/ 3257414 w 11036209"/>
              <a:gd name="connsiteY336" fmla="*/ 5481243 h 6858001"/>
              <a:gd name="connsiteX337" fmla="*/ 3396080 w 11036209"/>
              <a:gd name="connsiteY337" fmla="*/ 5353896 h 6858001"/>
              <a:gd name="connsiteX338" fmla="*/ 6465061 w 11036209"/>
              <a:gd name="connsiteY338" fmla="*/ 5320645 h 6858001"/>
              <a:gd name="connsiteX339" fmla="*/ 6536222 w 11036209"/>
              <a:gd name="connsiteY339" fmla="*/ 5413742 h 6858001"/>
              <a:gd name="connsiteX340" fmla="*/ 6480043 w 11036209"/>
              <a:gd name="connsiteY340" fmla="*/ 5450981 h 6858001"/>
              <a:gd name="connsiteX341" fmla="*/ 6472551 w 11036209"/>
              <a:gd name="connsiteY341" fmla="*/ 5518010 h 6858001"/>
              <a:gd name="connsiteX342" fmla="*/ 6416372 w 11036209"/>
              <a:gd name="connsiteY342" fmla="*/ 5480772 h 6858001"/>
              <a:gd name="connsiteX343" fmla="*/ 6341465 w 11036209"/>
              <a:gd name="connsiteY343" fmla="*/ 5491944 h 6858001"/>
              <a:gd name="connsiteX344" fmla="*/ 6341465 w 11036209"/>
              <a:gd name="connsiteY344" fmla="*/ 5361608 h 6858001"/>
              <a:gd name="connsiteX345" fmla="*/ 6465061 w 11036209"/>
              <a:gd name="connsiteY345" fmla="*/ 5320645 h 6858001"/>
              <a:gd name="connsiteX346" fmla="*/ 10635612 w 11036209"/>
              <a:gd name="connsiteY346" fmla="*/ 5222476 h 6858001"/>
              <a:gd name="connsiteX347" fmla="*/ 10665169 w 11036209"/>
              <a:gd name="connsiteY347" fmla="*/ 5248953 h 6858001"/>
              <a:gd name="connsiteX348" fmla="*/ 10650391 w 11036209"/>
              <a:gd name="connsiteY348" fmla="*/ 5282995 h 6858001"/>
              <a:gd name="connsiteX349" fmla="*/ 10613444 w 11036209"/>
              <a:gd name="connsiteY349" fmla="*/ 5279213 h 6858001"/>
              <a:gd name="connsiteX350" fmla="*/ 10609750 w 11036209"/>
              <a:gd name="connsiteY350" fmla="*/ 5233822 h 6858001"/>
              <a:gd name="connsiteX351" fmla="*/ 10635612 w 11036209"/>
              <a:gd name="connsiteY351" fmla="*/ 5222476 h 6858001"/>
              <a:gd name="connsiteX352" fmla="*/ 9658830 w 11036209"/>
              <a:gd name="connsiteY352" fmla="*/ 5222476 h 6858001"/>
              <a:gd name="connsiteX353" fmla="*/ 9718831 w 11036209"/>
              <a:gd name="connsiteY353" fmla="*/ 5293445 h 6858001"/>
              <a:gd name="connsiteX354" fmla="*/ 9673830 w 11036209"/>
              <a:gd name="connsiteY354" fmla="*/ 5323326 h 6858001"/>
              <a:gd name="connsiteX355" fmla="*/ 9670079 w 11036209"/>
              <a:gd name="connsiteY355" fmla="*/ 5368148 h 6858001"/>
              <a:gd name="connsiteX356" fmla="*/ 9580077 w 11036209"/>
              <a:gd name="connsiteY356" fmla="*/ 5349472 h 6858001"/>
              <a:gd name="connsiteX357" fmla="*/ 9576326 w 11036209"/>
              <a:gd name="connsiteY357" fmla="*/ 5259828 h 6858001"/>
              <a:gd name="connsiteX358" fmla="*/ 9658830 w 11036209"/>
              <a:gd name="connsiteY358" fmla="*/ 5222476 h 6858001"/>
              <a:gd name="connsiteX359" fmla="*/ 1411102 w 11036209"/>
              <a:gd name="connsiteY359" fmla="*/ 5181307 h 6858001"/>
              <a:gd name="connsiteX360" fmla="*/ 1531138 w 11036209"/>
              <a:gd name="connsiteY360" fmla="*/ 5335022 h 6858001"/>
              <a:gd name="connsiteX361" fmla="*/ 1422355 w 11036209"/>
              <a:gd name="connsiteY361" fmla="*/ 5507484 h 6858001"/>
              <a:gd name="connsiteX362" fmla="*/ 1336079 w 11036209"/>
              <a:gd name="connsiteY362" fmla="*/ 5439998 h 6858001"/>
              <a:gd name="connsiteX363" fmla="*/ 1223546 w 11036209"/>
              <a:gd name="connsiteY363" fmla="*/ 5454995 h 6858001"/>
              <a:gd name="connsiteX364" fmla="*/ 1264808 w 11036209"/>
              <a:gd name="connsiteY364" fmla="*/ 5357517 h 6858001"/>
              <a:gd name="connsiteX365" fmla="*/ 1216042 w 11036209"/>
              <a:gd name="connsiteY365" fmla="*/ 5245042 h 6858001"/>
              <a:gd name="connsiteX366" fmla="*/ 1324825 w 11036209"/>
              <a:gd name="connsiteY366" fmla="*/ 5256290 h 6858001"/>
              <a:gd name="connsiteX367" fmla="*/ 1411102 w 11036209"/>
              <a:gd name="connsiteY367" fmla="*/ 5181307 h 6858001"/>
              <a:gd name="connsiteX368" fmla="*/ 3916146 w 11036209"/>
              <a:gd name="connsiteY368" fmla="*/ 5125890 h 6858001"/>
              <a:gd name="connsiteX369" fmla="*/ 3961057 w 11036209"/>
              <a:gd name="connsiteY369" fmla="*/ 5305626 h 6858001"/>
              <a:gd name="connsiteX370" fmla="*/ 4129473 w 11036209"/>
              <a:gd name="connsiteY370" fmla="*/ 5388005 h 6858001"/>
              <a:gd name="connsiteX371" fmla="*/ 3968542 w 11036209"/>
              <a:gd name="connsiteY371" fmla="*/ 5492849 h 6858001"/>
              <a:gd name="connsiteX372" fmla="*/ 3942346 w 11036209"/>
              <a:gd name="connsiteY372" fmla="*/ 5680075 h 6858001"/>
              <a:gd name="connsiteX373" fmla="*/ 3792644 w 11036209"/>
              <a:gd name="connsiteY373" fmla="*/ 5560251 h 6858001"/>
              <a:gd name="connsiteX374" fmla="*/ 3613000 w 11036209"/>
              <a:gd name="connsiteY374" fmla="*/ 5590206 h 6858001"/>
              <a:gd name="connsiteX375" fmla="*/ 3680368 w 11036209"/>
              <a:gd name="connsiteY375" fmla="*/ 5417960 h 6858001"/>
              <a:gd name="connsiteX376" fmla="*/ 3594288 w 11036209"/>
              <a:gd name="connsiteY376" fmla="*/ 5238224 h 6858001"/>
              <a:gd name="connsiteX377" fmla="*/ 3777673 w 11036209"/>
              <a:gd name="connsiteY377" fmla="*/ 5253202 h 6858001"/>
              <a:gd name="connsiteX378" fmla="*/ 3916146 w 11036209"/>
              <a:gd name="connsiteY378" fmla="*/ 5125890 h 6858001"/>
              <a:gd name="connsiteX379" fmla="*/ 8695903 w 11036209"/>
              <a:gd name="connsiteY379" fmla="*/ 5121140 h 6858001"/>
              <a:gd name="connsiteX380" fmla="*/ 8778300 w 11036209"/>
              <a:gd name="connsiteY380" fmla="*/ 5215246 h 6858001"/>
              <a:gd name="connsiteX381" fmla="*/ 8718374 w 11036209"/>
              <a:gd name="connsiteY381" fmla="*/ 5252889 h 6858001"/>
              <a:gd name="connsiteX382" fmla="*/ 8707139 w 11036209"/>
              <a:gd name="connsiteY382" fmla="*/ 5320647 h 6858001"/>
              <a:gd name="connsiteX383" fmla="*/ 8654703 w 11036209"/>
              <a:gd name="connsiteY383" fmla="*/ 5275474 h 6858001"/>
              <a:gd name="connsiteX384" fmla="*/ 8587288 w 11036209"/>
              <a:gd name="connsiteY384" fmla="*/ 5283004 h 6858001"/>
              <a:gd name="connsiteX385" fmla="*/ 8613505 w 11036209"/>
              <a:gd name="connsiteY385" fmla="*/ 5222776 h 6858001"/>
              <a:gd name="connsiteX386" fmla="*/ 8583543 w 11036209"/>
              <a:gd name="connsiteY386" fmla="*/ 5158783 h 6858001"/>
              <a:gd name="connsiteX387" fmla="*/ 8695903 w 11036209"/>
              <a:gd name="connsiteY387" fmla="*/ 5121140 h 6858001"/>
              <a:gd name="connsiteX388" fmla="*/ 7116118 w 11036209"/>
              <a:gd name="connsiteY388" fmla="*/ 5121140 h 6858001"/>
              <a:gd name="connsiteX389" fmla="*/ 7131098 w 11036209"/>
              <a:gd name="connsiteY389" fmla="*/ 5196349 h 6858001"/>
              <a:gd name="connsiteX390" fmla="*/ 7205994 w 11036209"/>
              <a:gd name="connsiteY390" fmla="*/ 5233956 h 6858001"/>
              <a:gd name="connsiteX391" fmla="*/ 7134844 w 11036209"/>
              <a:gd name="connsiteY391" fmla="*/ 5279081 h 6858001"/>
              <a:gd name="connsiteX392" fmla="*/ 7123608 w 11036209"/>
              <a:gd name="connsiteY392" fmla="*/ 5361814 h 6858001"/>
              <a:gd name="connsiteX393" fmla="*/ 6977560 w 11036209"/>
              <a:gd name="connsiteY393" fmla="*/ 5320448 h 6858001"/>
              <a:gd name="connsiteX394" fmla="*/ 7007519 w 11036209"/>
              <a:gd name="connsiteY394" fmla="*/ 5245236 h 6858001"/>
              <a:gd name="connsiteX395" fmla="*/ 6970070 w 11036209"/>
              <a:gd name="connsiteY395" fmla="*/ 5166265 h 6858001"/>
              <a:gd name="connsiteX396" fmla="*/ 7116118 w 11036209"/>
              <a:gd name="connsiteY396" fmla="*/ 5121140 h 6858001"/>
              <a:gd name="connsiteX397" fmla="*/ 659427 w 11036209"/>
              <a:gd name="connsiteY397" fmla="*/ 5091054 h 6858001"/>
              <a:gd name="connsiteX398" fmla="*/ 756860 w 11036209"/>
              <a:gd name="connsiteY398" fmla="*/ 5196439 h 6858001"/>
              <a:gd name="connsiteX399" fmla="*/ 689407 w 11036209"/>
              <a:gd name="connsiteY399" fmla="*/ 5241605 h 6858001"/>
              <a:gd name="connsiteX400" fmla="*/ 678166 w 11036209"/>
              <a:gd name="connsiteY400" fmla="*/ 5313117 h 6858001"/>
              <a:gd name="connsiteX401" fmla="*/ 610713 w 11036209"/>
              <a:gd name="connsiteY401" fmla="*/ 5271715 h 6858001"/>
              <a:gd name="connsiteX402" fmla="*/ 532018 w 11036209"/>
              <a:gd name="connsiteY402" fmla="*/ 5286770 h 6858001"/>
              <a:gd name="connsiteX403" fmla="*/ 532018 w 11036209"/>
              <a:gd name="connsiteY403" fmla="*/ 5136220 h 6858001"/>
              <a:gd name="connsiteX404" fmla="*/ 659427 w 11036209"/>
              <a:gd name="connsiteY404" fmla="*/ 5091054 h 6858001"/>
              <a:gd name="connsiteX405" fmla="*/ 2661929 w 11036209"/>
              <a:gd name="connsiteY405" fmla="*/ 4983385 h 6858001"/>
              <a:gd name="connsiteX406" fmla="*/ 2695590 w 11036209"/>
              <a:gd name="connsiteY406" fmla="*/ 5151845 h 6858001"/>
              <a:gd name="connsiteX407" fmla="*/ 2856431 w 11036209"/>
              <a:gd name="connsiteY407" fmla="*/ 5234205 h 6858001"/>
              <a:gd name="connsiteX408" fmla="*/ 2703072 w 11036209"/>
              <a:gd name="connsiteY408" fmla="*/ 5331538 h 6858001"/>
              <a:gd name="connsiteX409" fmla="*/ 2680630 w 11036209"/>
              <a:gd name="connsiteY409" fmla="*/ 5507486 h 6858001"/>
              <a:gd name="connsiteX410" fmla="*/ 2534751 w 11036209"/>
              <a:gd name="connsiteY410" fmla="*/ 5395177 h 6858001"/>
              <a:gd name="connsiteX411" fmla="*/ 2351467 w 11036209"/>
              <a:gd name="connsiteY411" fmla="*/ 5425126 h 6858001"/>
              <a:gd name="connsiteX412" fmla="*/ 2426277 w 11036209"/>
              <a:gd name="connsiteY412" fmla="*/ 5256666 h 6858001"/>
              <a:gd name="connsiteX413" fmla="*/ 2340247 w 11036209"/>
              <a:gd name="connsiteY413" fmla="*/ 5095692 h 6858001"/>
              <a:gd name="connsiteX414" fmla="*/ 2516049 w 11036209"/>
              <a:gd name="connsiteY414" fmla="*/ 5106922 h 6858001"/>
              <a:gd name="connsiteX415" fmla="*/ 2661929 w 11036209"/>
              <a:gd name="connsiteY415" fmla="*/ 4983385 h 6858001"/>
              <a:gd name="connsiteX416" fmla="*/ 4469381 w 11036209"/>
              <a:gd name="connsiteY416" fmla="*/ 4945383 h 6858001"/>
              <a:gd name="connsiteX417" fmla="*/ 4503056 w 11036209"/>
              <a:gd name="connsiteY417" fmla="*/ 5117629 h 6858001"/>
              <a:gd name="connsiteX418" fmla="*/ 4678910 w 11036209"/>
              <a:gd name="connsiteY418" fmla="*/ 5214986 h 6858001"/>
              <a:gd name="connsiteX419" fmla="*/ 4510540 w 11036209"/>
              <a:gd name="connsiteY419" fmla="*/ 5316089 h 6858001"/>
              <a:gd name="connsiteX420" fmla="*/ 4488089 w 11036209"/>
              <a:gd name="connsiteY420" fmla="*/ 5499569 h 6858001"/>
              <a:gd name="connsiteX421" fmla="*/ 4338427 w 11036209"/>
              <a:gd name="connsiteY421" fmla="*/ 5379744 h 6858001"/>
              <a:gd name="connsiteX422" fmla="*/ 4147606 w 11036209"/>
              <a:gd name="connsiteY422" fmla="*/ 5409700 h 6858001"/>
              <a:gd name="connsiteX423" fmla="*/ 4218697 w 11036209"/>
              <a:gd name="connsiteY423" fmla="*/ 5237454 h 6858001"/>
              <a:gd name="connsiteX424" fmla="*/ 4132642 w 11036209"/>
              <a:gd name="connsiteY424" fmla="*/ 5065206 h 6858001"/>
              <a:gd name="connsiteX425" fmla="*/ 4327201 w 11036209"/>
              <a:gd name="connsiteY425" fmla="*/ 5072696 h 6858001"/>
              <a:gd name="connsiteX426" fmla="*/ 4469381 w 11036209"/>
              <a:gd name="connsiteY426" fmla="*/ 4945383 h 6858001"/>
              <a:gd name="connsiteX427" fmla="*/ 7782714 w 11036209"/>
              <a:gd name="connsiteY427" fmla="*/ 4863046 h 6858001"/>
              <a:gd name="connsiteX428" fmla="*/ 7805125 w 11036209"/>
              <a:gd name="connsiteY428" fmla="*/ 4960443 h 6858001"/>
              <a:gd name="connsiteX429" fmla="*/ 7894768 w 11036209"/>
              <a:gd name="connsiteY429" fmla="*/ 5009141 h 6858001"/>
              <a:gd name="connsiteX430" fmla="*/ 7808860 w 11036209"/>
              <a:gd name="connsiteY430" fmla="*/ 5061587 h 6858001"/>
              <a:gd name="connsiteX431" fmla="*/ 7793919 w 11036209"/>
              <a:gd name="connsiteY431" fmla="*/ 5170222 h 6858001"/>
              <a:gd name="connsiteX432" fmla="*/ 7618367 w 11036209"/>
              <a:gd name="connsiteY432" fmla="*/ 5121524 h 6858001"/>
              <a:gd name="connsiteX433" fmla="*/ 7603425 w 11036209"/>
              <a:gd name="connsiteY433" fmla="*/ 4926729 h 6858001"/>
              <a:gd name="connsiteX434" fmla="*/ 7700540 w 11036209"/>
              <a:gd name="connsiteY434" fmla="*/ 4934221 h 6858001"/>
              <a:gd name="connsiteX435" fmla="*/ 7782714 w 11036209"/>
              <a:gd name="connsiteY435" fmla="*/ 4863046 h 6858001"/>
              <a:gd name="connsiteX436" fmla="*/ 10298168 w 11036209"/>
              <a:gd name="connsiteY436" fmla="*/ 4829795 h 6858001"/>
              <a:gd name="connsiteX437" fmla="*/ 10331601 w 11036209"/>
              <a:gd name="connsiteY437" fmla="*/ 4874373 h 6858001"/>
              <a:gd name="connsiteX438" fmla="*/ 10301883 w 11036209"/>
              <a:gd name="connsiteY438" fmla="*/ 4926381 h 6858001"/>
              <a:gd name="connsiteX439" fmla="*/ 10238730 w 11036209"/>
              <a:gd name="connsiteY439" fmla="*/ 4911521 h 6858001"/>
              <a:gd name="connsiteX440" fmla="*/ 10235015 w 11036209"/>
              <a:gd name="connsiteY440" fmla="*/ 4848369 h 6858001"/>
              <a:gd name="connsiteX441" fmla="*/ 10298168 w 11036209"/>
              <a:gd name="connsiteY441" fmla="*/ 4829795 h 6858001"/>
              <a:gd name="connsiteX442" fmla="*/ 5039377 w 11036209"/>
              <a:gd name="connsiteY442" fmla="*/ 4821879 h 6858001"/>
              <a:gd name="connsiteX443" fmla="*/ 5073082 w 11036209"/>
              <a:gd name="connsiteY443" fmla="*/ 4990156 h 6858001"/>
              <a:gd name="connsiteX444" fmla="*/ 5237845 w 11036209"/>
              <a:gd name="connsiteY444" fmla="*/ 5076165 h 6858001"/>
              <a:gd name="connsiteX445" fmla="*/ 5080568 w 11036209"/>
              <a:gd name="connsiteY445" fmla="*/ 5177130 h 6858001"/>
              <a:gd name="connsiteX446" fmla="*/ 5058101 w 11036209"/>
              <a:gd name="connsiteY446" fmla="*/ 5349148 h 6858001"/>
              <a:gd name="connsiteX447" fmla="*/ 4919551 w 11036209"/>
              <a:gd name="connsiteY447" fmla="*/ 5233223 h 6858001"/>
              <a:gd name="connsiteX448" fmla="*/ 4736061 w 11036209"/>
              <a:gd name="connsiteY448" fmla="*/ 5263139 h 6858001"/>
              <a:gd name="connsiteX449" fmla="*/ 4807209 w 11036209"/>
              <a:gd name="connsiteY449" fmla="*/ 5102340 h 6858001"/>
              <a:gd name="connsiteX450" fmla="*/ 4724827 w 11036209"/>
              <a:gd name="connsiteY450" fmla="*/ 4930324 h 6858001"/>
              <a:gd name="connsiteX451" fmla="*/ 4900825 w 11036209"/>
              <a:gd name="connsiteY451" fmla="*/ 4945281 h 6858001"/>
              <a:gd name="connsiteX452" fmla="*/ 5039377 w 11036209"/>
              <a:gd name="connsiteY452" fmla="*/ 4821879 h 6858001"/>
              <a:gd name="connsiteX453" fmla="*/ 5622671 w 11036209"/>
              <a:gd name="connsiteY453" fmla="*/ 4783878 h 6858001"/>
              <a:gd name="connsiteX454" fmla="*/ 5648911 w 11036209"/>
              <a:gd name="connsiteY454" fmla="*/ 4907522 h 6858001"/>
              <a:gd name="connsiteX455" fmla="*/ 5765112 w 11036209"/>
              <a:gd name="connsiteY455" fmla="*/ 4963724 h 6858001"/>
              <a:gd name="connsiteX456" fmla="*/ 5656407 w 11036209"/>
              <a:gd name="connsiteY456" fmla="*/ 5038662 h 6858001"/>
              <a:gd name="connsiteX457" fmla="*/ 5637664 w 11036209"/>
              <a:gd name="connsiteY457" fmla="*/ 5162307 h 6858001"/>
              <a:gd name="connsiteX458" fmla="*/ 5532709 w 11036209"/>
              <a:gd name="connsiteY458" fmla="*/ 5083623 h 6858001"/>
              <a:gd name="connsiteX459" fmla="*/ 5412761 w 11036209"/>
              <a:gd name="connsiteY459" fmla="*/ 5102357 h 6858001"/>
              <a:gd name="connsiteX460" fmla="*/ 5453993 w 11036209"/>
              <a:gd name="connsiteY460" fmla="*/ 4982458 h 6858001"/>
              <a:gd name="connsiteX461" fmla="*/ 5397767 w 11036209"/>
              <a:gd name="connsiteY461" fmla="*/ 4858814 h 6858001"/>
              <a:gd name="connsiteX462" fmla="*/ 5517715 w 11036209"/>
              <a:gd name="connsiteY462" fmla="*/ 4873800 h 6858001"/>
              <a:gd name="connsiteX463" fmla="*/ 5622671 w 11036209"/>
              <a:gd name="connsiteY463" fmla="*/ 4783878 h 6858001"/>
              <a:gd name="connsiteX464" fmla="*/ 1909669 w 11036209"/>
              <a:gd name="connsiteY464" fmla="*/ 4777545 h 6858001"/>
              <a:gd name="connsiteX465" fmla="*/ 2040987 w 11036209"/>
              <a:gd name="connsiteY465" fmla="*/ 4942147 h 6858001"/>
              <a:gd name="connsiteX466" fmla="*/ 1935931 w 11036209"/>
              <a:gd name="connsiteY466" fmla="*/ 5002003 h 6858001"/>
              <a:gd name="connsiteX467" fmla="*/ 1920925 w 11036209"/>
              <a:gd name="connsiteY467" fmla="*/ 5117972 h 6858001"/>
              <a:gd name="connsiteX468" fmla="*/ 1823374 w 11036209"/>
              <a:gd name="connsiteY468" fmla="*/ 5046893 h 6858001"/>
              <a:gd name="connsiteX469" fmla="*/ 1703313 w 11036209"/>
              <a:gd name="connsiteY469" fmla="*/ 5065599 h 6858001"/>
              <a:gd name="connsiteX470" fmla="*/ 1752087 w 11036209"/>
              <a:gd name="connsiteY470" fmla="*/ 4957111 h 6858001"/>
              <a:gd name="connsiteX471" fmla="*/ 1695809 w 11036209"/>
              <a:gd name="connsiteY471" fmla="*/ 4852363 h 6858001"/>
              <a:gd name="connsiteX472" fmla="*/ 1808365 w 11036209"/>
              <a:gd name="connsiteY472" fmla="*/ 4852363 h 6858001"/>
              <a:gd name="connsiteX473" fmla="*/ 1909669 w 11036209"/>
              <a:gd name="connsiteY473" fmla="*/ 4777545 h 6858001"/>
              <a:gd name="connsiteX474" fmla="*/ 6236573 w 11036209"/>
              <a:gd name="connsiteY474" fmla="*/ 4765992 h 6858001"/>
              <a:gd name="connsiteX475" fmla="*/ 6300298 w 11036209"/>
              <a:gd name="connsiteY475" fmla="*/ 4851682 h 6858001"/>
              <a:gd name="connsiteX476" fmla="*/ 6244070 w 11036209"/>
              <a:gd name="connsiteY476" fmla="*/ 4885212 h 6858001"/>
              <a:gd name="connsiteX477" fmla="*/ 6236573 w 11036209"/>
              <a:gd name="connsiteY477" fmla="*/ 4948549 h 6858001"/>
              <a:gd name="connsiteX478" fmla="*/ 6184098 w 11036209"/>
              <a:gd name="connsiteY478" fmla="*/ 4911292 h 6858001"/>
              <a:gd name="connsiteX479" fmla="*/ 6120372 w 11036209"/>
              <a:gd name="connsiteY479" fmla="*/ 4918744 h 6858001"/>
              <a:gd name="connsiteX480" fmla="*/ 6116626 w 11036209"/>
              <a:gd name="connsiteY480" fmla="*/ 4799524 h 6858001"/>
              <a:gd name="connsiteX481" fmla="*/ 6184098 w 11036209"/>
              <a:gd name="connsiteY481" fmla="*/ 4803249 h 6858001"/>
              <a:gd name="connsiteX482" fmla="*/ 6236573 w 11036209"/>
              <a:gd name="connsiteY482" fmla="*/ 4765992 h 6858001"/>
              <a:gd name="connsiteX483" fmla="*/ 9351839 w 11036209"/>
              <a:gd name="connsiteY483" fmla="*/ 4761710 h 6858001"/>
              <a:gd name="connsiteX484" fmla="*/ 9430655 w 11036209"/>
              <a:gd name="connsiteY484" fmla="*/ 4863243 h 6858001"/>
              <a:gd name="connsiteX485" fmla="*/ 9366851 w 11036209"/>
              <a:gd name="connsiteY485" fmla="*/ 4972300 h 6858001"/>
              <a:gd name="connsiteX486" fmla="*/ 9306800 w 11036209"/>
              <a:gd name="connsiteY486" fmla="*/ 4930934 h 6858001"/>
              <a:gd name="connsiteX487" fmla="*/ 9235488 w 11036209"/>
              <a:gd name="connsiteY487" fmla="*/ 4942214 h 6858001"/>
              <a:gd name="connsiteX488" fmla="*/ 9261760 w 11036209"/>
              <a:gd name="connsiteY488" fmla="*/ 4878285 h 6858001"/>
              <a:gd name="connsiteX489" fmla="*/ 9227981 w 11036209"/>
              <a:gd name="connsiteY489" fmla="*/ 4806835 h 6858001"/>
              <a:gd name="connsiteX490" fmla="*/ 9299292 w 11036209"/>
              <a:gd name="connsiteY490" fmla="*/ 4814356 h 6858001"/>
              <a:gd name="connsiteX491" fmla="*/ 9351839 w 11036209"/>
              <a:gd name="connsiteY491" fmla="*/ 4761710 h 6858001"/>
              <a:gd name="connsiteX492" fmla="*/ 3182056 w 11036209"/>
              <a:gd name="connsiteY492" fmla="*/ 4668291 h 6858001"/>
              <a:gd name="connsiteX493" fmla="*/ 3223192 w 11036209"/>
              <a:gd name="connsiteY493" fmla="*/ 4859113 h 6858001"/>
              <a:gd name="connsiteX494" fmla="*/ 3402699 w 11036209"/>
              <a:gd name="connsiteY494" fmla="*/ 4952655 h 6858001"/>
              <a:gd name="connsiteX495" fmla="*/ 3230671 w 11036209"/>
              <a:gd name="connsiteY495" fmla="*/ 5061162 h 6858001"/>
              <a:gd name="connsiteX496" fmla="*/ 3204494 w 11036209"/>
              <a:gd name="connsiteY496" fmla="*/ 5255727 h 6858001"/>
              <a:gd name="connsiteX497" fmla="*/ 3051165 w 11036209"/>
              <a:gd name="connsiteY497" fmla="*/ 5132252 h 6858001"/>
              <a:gd name="connsiteX498" fmla="*/ 2849224 w 11036209"/>
              <a:gd name="connsiteY498" fmla="*/ 5162185 h 6858001"/>
              <a:gd name="connsiteX499" fmla="*/ 2927758 w 11036209"/>
              <a:gd name="connsiteY499" fmla="*/ 4978846 h 6858001"/>
              <a:gd name="connsiteX500" fmla="*/ 2834265 w 11036209"/>
              <a:gd name="connsiteY500" fmla="*/ 4791764 h 6858001"/>
              <a:gd name="connsiteX501" fmla="*/ 3028727 w 11036209"/>
              <a:gd name="connsiteY501" fmla="*/ 4810472 h 6858001"/>
              <a:gd name="connsiteX502" fmla="*/ 3182056 w 11036209"/>
              <a:gd name="connsiteY502" fmla="*/ 4668291 h 6858001"/>
              <a:gd name="connsiteX503" fmla="*/ 8438464 w 11036209"/>
              <a:gd name="connsiteY503" fmla="*/ 4619205 h 6858001"/>
              <a:gd name="connsiteX504" fmla="*/ 8528123 w 11036209"/>
              <a:gd name="connsiteY504" fmla="*/ 4735498 h 6858001"/>
              <a:gd name="connsiteX505" fmla="*/ 8449672 w 11036209"/>
              <a:gd name="connsiteY505" fmla="*/ 4863046 h 6858001"/>
              <a:gd name="connsiteX506" fmla="*/ 8378691 w 11036209"/>
              <a:gd name="connsiteY506" fmla="*/ 4814277 h 6858001"/>
              <a:gd name="connsiteX507" fmla="*/ 8292768 w 11036209"/>
              <a:gd name="connsiteY507" fmla="*/ 4821780 h 6858001"/>
              <a:gd name="connsiteX508" fmla="*/ 8289032 w 11036209"/>
              <a:gd name="connsiteY508" fmla="*/ 4675476 h 6858001"/>
              <a:gd name="connsiteX509" fmla="*/ 8438464 w 11036209"/>
              <a:gd name="connsiteY509" fmla="*/ 4619205 h 6858001"/>
              <a:gd name="connsiteX510" fmla="*/ 6887961 w 11036209"/>
              <a:gd name="connsiteY510" fmla="*/ 4597038 h 6858001"/>
              <a:gd name="connsiteX511" fmla="*/ 6970070 w 11036209"/>
              <a:gd name="connsiteY511" fmla="*/ 4694541 h 6858001"/>
              <a:gd name="connsiteX512" fmla="*/ 6910354 w 11036209"/>
              <a:gd name="connsiteY512" fmla="*/ 4732043 h 6858001"/>
              <a:gd name="connsiteX513" fmla="*/ 6895425 w 11036209"/>
              <a:gd name="connsiteY513" fmla="*/ 4810796 h 6858001"/>
              <a:gd name="connsiteX514" fmla="*/ 6835709 w 11036209"/>
              <a:gd name="connsiteY514" fmla="*/ 4762044 h 6858001"/>
              <a:gd name="connsiteX515" fmla="*/ 6764795 w 11036209"/>
              <a:gd name="connsiteY515" fmla="*/ 4777044 h 6858001"/>
              <a:gd name="connsiteX516" fmla="*/ 6761063 w 11036209"/>
              <a:gd name="connsiteY516" fmla="*/ 4645790 h 6858001"/>
              <a:gd name="connsiteX517" fmla="*/ 6887961 w 11036209"/>
              <a:gd name="connsiteY517" fmla="*/ 4597038 h 6858001"/>
              <a:gd name="connsiteX518" fmla="*/ 1176085 w 11036209"/>
              <a:gd name="connsiteY518" fmla="*/ 4566953 h 6858001"/>
              <a:gd name="connsiteX519" fmla="*/ 1299962 w 11036209"/>
              <a:gd name="connsiteY519" fmla="*/ 4735507 h 6858001"/>
              <a:gd name="connsiteX520" fmla="*/ 1187347 w 11036209"/>
              <a:gd name="connsiteY520" fmla="*/ 4915298 h 6858001"/>
              <a:gd name="connsiteX521" fmla="*/ 1089746 w 11036209"/>
              <a:gd name="connsiteY521" fmla="*/ 4840384 h 6858001"/>
              <a:gd name="connsiteX522" fmla="*/ 973375 w 11036209"/>
              <a:gd name="connsiteY522" fmla="*/ 4859113 h 6858001"/>
              <a:gd name="connsiteX523" fmla="*/ 965868 w 11036209"/>
              <a:gd name="connsiteY523" fmla="*/ 4638120 h 6858001"/>
              <a:gd name="connsiteX524" fmla="*/ 1082237 w 11036209"/>
              <a:gd name="connsiteY524" fmla="*/ 4653102 h 6858001"/>
              <a:gd name="connsiteX525" fmla="*/ 1176085 w 11036209"/>
              <a:gd name="connsiteY525" fmla="*/ 4566953 h 6858001"/>
              <a:gd name="connsiteX526" fmla="*/ 408279 w 11036209"/>
              <a:gd name="connsiteY526" fmla="*/ 4555870 h 6858001"/>
              <a:gd name="connsiteX527" fmla="*/ 471850 w 11036209"/>
              <a:gd name="connsiteY527" fmla="*/ 4638335 h 6858001"/>
              <a:gd name="connsiteX528" fmla="*/ 415759 w 11036209"/>
              <a:gd name="connsiteY528" fmla="*/ 4739543 h 6858001"/>
              <a:gd name="connsiteX529" fmla="*/ 363405 w 11036209"/>
              <a:gd name="connsiteY529" fmla="*/ 4702058 h 6858001"/>
              <a:gd name="connsiteX530" fmla="*/ 299834 w 11036209"/>
              <a:gd name="connsiteY530" fmla="*/ 4709555 h 6858001"/>
              <a:gd name="connsiteX531" fmla="*/ 296095 w 11036209"/>
              <a:gd name="connsiteY531" fmla="*/ 4589606 h 6858001"/>
              <a:gd name="connsiteX532" fmla="*/ 408279 w 11036209"/>
              <a:gd name="connsiteY532" fmla="*/ 4555870 h 6858001"/>
              <a:gd name="connsiteX533" fmla="*/ 3725026 w 11036209"/>
              <a:gd name="connsiteY533" fmla="*/ 4443448 h 6858001"/>
              <a:gd name="connsiteX534" fmla="*/ 3766266 w 11036209"/>
              <a:gd name="connsiteY534" fmla="*/ 4634411 h 6858001"/>
              <a:gd name="connsiteX535" fmla="*/ 3953718 w 11036209"/>
              <a:gd name="connsiteY535" fmla="*/ 4731764 h 6858001"/>
              <a:gd name="connsiteX536" fmla="*/ 3773763 w 11036209"/>
              <a:gd name="connsiteY536" fmla="*/ 4840350 h 6858001"/>
              <a:gd name="connsiteX537" fmla="*/ 3740021 w 11036209"/>
              <a:gd name="connsiteY537" fmla="*/ 5038802 h 6858001"/>
              <a:gd name="connsiteX538" fmla="*/ 3582561 w 11036209"/>
              <a:gd name="connsiteY538" fmla="*/ 4907749 h 6858001"/>
              <a:gd name="connsiteX539" fmla="*/ 3383861 w 11036209"/>
              <a:gd name="connsiteY539" fmla="*/ 4937705 h 6858001"/>
              <a:gd name="connsiteX540" fmla="*/ 3458843 w 11036209"/>
              <a:gd name="connsiteY540" fmla="*/ 4754230 h 6858001"/>
              <a:gd name="connsiteX541" fmla="*/ 3372615 w 11036209"/>
              <a:gd name="connsiteY541" fmla="*/ 4563268 h 6858001"/>
              <a:gd name="connsiteX542" fmla="*/ 3571315 w 11036209"/>
              <a:gd name="connsiteY542" fmla="*/ 4578245 h 6858001"/>
              <a:gd name="connsiteX543" fmla="*/ 3725026 w 11036209"/>
              <a:gd name="connsiteY543" fmla="*/ 4443448 h 6858001"/>
              <a:gd name="connsiteX544" fmla="*/ 9976291 w 11036209"/>
              <a:gd name="connsiteY544" fmla="*/ 4405447 h 6858001"/>
              <a:gd name="connsiteX545" fmla="*/ 10021259 w 11036209"/>
              <a:gd name="connsiteY545" fmla="*/ 4457843 h 6858001"/>
              <a:gd name="connsiteX546" fmla="*/ 9987534 w 11036209"/>
              <a:gd name="connsiteY546" fmla="*/ 4528951 h 6858001"/>
              <a:gd name="connsiteX547" fmla="*/ 9912585 w 11036209"/>
              <a:gd name="connsiteY547" fmla="*/ 4510238 h 6858001"/>
              <a:gd name="connsiteX548" fmla="*/ 9908838 w 11036209"/>
              <a:gd name="connsiteY548" fmla="*/ 4427903 h 6858001"/>
              <a:gd name="connsiteX549" fmla="*/ 9976291 w 11036209"/>
              <a:gd name="connsiteY549" fmla="*/ 4405447 h 6858001"/>
              <a:gd name="connsiteX550" fmla="*/ 10901395 w 11036209"/>
              <a:gd name="connsiteY550" fmla="*/ 4376946 h 6858001"/>
              <a:gd name="connsiteX551" fmla="*/ 10923788 w 11036209"/>
              <a:gd name="connsiteY551" fmla="*/ 4399339 h 6858001"/>
              <a:gd name="connsiteX552" fmla="*/ 10908858 w 11036209"/>
              <a:gd name="connsiteY552" fmla="*/ 4429198 h 6858001"/>
              <a:gd name="connsiteX553" fmla="*/ 10875268 w 11036209"/>
              <a:gd name="connsiteY553" fmla="*/ 4418000 h 6858001"/>
              <a:gd name="connsiteX554" fmla="*/ 10871536 w 11036209"/>
              <a:gd name="connsiteY554" fmla="*/ 4395607 h 6858001"/>
              <a:gd name="connsiteX555" fmla="*/ 10901395 w 11036209"/>
              <a:gd name="connsiteY555" fmla="*/ 4376946 h 6858001"/>
              <a:gd name="connsiteX556" fmla="*/ 7550945 w 11036209"/>
              <a:gd name="connsiteY556" fmla="*/ 4361113 h 6858001"/>
              <a:gd name="connsiteX557" fmla="*/ 7655677 w 11036209"/>
              <a:gd name="connsiteY557" fmla="*/ 4488498 h 6858001"/>
              <a:gd name="connsiteX558" fmla="*/ 7577127 w 11036209"/>
              <a:gd name="connsiteY558" fmla="*/ 4537203 h 6858001"/>
              <a:gd name="connsiteX559" fmla="*/ 7565907 w 11036209"/>
              <a:gd name="connsiteY559" fmla="*/ 4627122 h 6858001"/>
              <a:gd name="connsiteX560" fmla="*/ 7494838 w 11036209"/>
              <a:gd name="connsiteY560" fmla="*/ 4574669 h 6858001"/>
              <a:gd name="connsiteX561" fmla="*/ 7408807 w 11036209"/>
              <a:gd name="connsiteY561" fmla="*/ 4589656 h 6858001"/>
              <a:gd name="connsiteX562" fmla="*/ 7434991 w 11036209"/>
              <a:gd name="connsiteY562" fmla="*/ 4503483 h 6858001"/>
              <a:gd name="connsiteX563" fmla="*/ 7397585 w 11036209"/>
              <a:gd name="connsiteY563" fmla="*/ 4417311 h 6858001"/>
              <a:gd name="connsiteX564" fmla="*/ 7479876 w 11036209"/>
              <a:gd name="connsiteY564" fmla="*/ 4428552 h 6858001"/>
              <a:gd name="connsiteX565" fmla="*/ 7550945 w 11036209"/>
              <a:gd name="connsiteY565" fmla="*/ 4361113 h 6858001"/>
              <a:gd name="connsiteX566" fmla="*/ 2456056 w 11036209"/>
              <a:gd name="connsiteY566" fmla="*/ 4323111 h 6858001"/>
              <a:gd name="connsiteX567" fmla="*/ 2497180 w 11036209"/>
              <a:gd name="connsiteY567" fmla="*/ 4503171 h 6858001"/>
              <a:gd name="connsiteX568" fmla="*/ 2661676 w 11036209"/>
              <a:gd name="connsiteY568" fmla="*/ 4589450 h 6858001"/>
              <a:gd name="connsiteX569" fmla="*/ 2500917 w 11036209"/>
              <a:gd name="connsiteY569" fmla="*/ 4690732 h 6858001"/>
              <a:gd name="connsiteX570" fmla="*/ 2474748 w 11036209"/>
              <a:gd name="connsiteY570" fmla="*/ 4882047 h 6858001"/>
              <a:gd name="connsiteX571" fmla="*/ 2328944 w 11036209"/>
              <a:gd name="connsiteY571" fmla="*/ 4762006 h 6858001"/>
              <a:gd name="connsiteX572" fmla="*/ 2142017 w 11036209"/>
              <a:gd name="connsiteY572" fmla="*/ 4788266 h 6858001"/>
              <a:gd name="connsiteX573" fmla="*/ 2209310 w 11036209"/>
              <a:gd name="connsiteY573" fmla="*/ 4611957 h 6858001"/>
              <a:gd name="connsiteX574" fmla="*/ 2123322 w 11036209"/>
              <a:gd name="connsiteY574" fmla="*/ 4439400 h 6858001"/>
              <a:gd name="connsiteX575" fmla="*/ 2306513 w 11036209"/>
              <a:gd name="connsiteY575" fmla="*/ 4454405 h 6858001"/>
              <a:gd name="connsiteX576" fmla="*/ 2456056 w 11036209"/>
              <a:gd name="connsiteY576" fmla="*/ 4323111 h 6858001"/>
              <a:gd name="connsiteX577" fmla="*/ 9074644 w 11036209"/>
              <a:gd name="connsiteY577" fmla="*/ 4300945 h 6858001"/>
              <a:gd name="connsiteX578" fmla="*/ 9164646 w 11036209"/>
              <a:gd name="connsiteY578" fmla="*/ 4405947 h 6858001"/>
              <a:gd name="connsiteX579" fmla="*/ 9097144 w 11036209"/>
              <a:gd name="connsiteY579" fmla="*/ 4447199 h 6858001"/>
              <a:gd name="connsiteX580" fmla="*/ 9089644 w 11036209"/>
              <a:gd name="connsiteY580" fmla="*/ 4514703 h 6858001"/>
              <a:gd name="connsiteX581" fmla="*/ 9029641 w 11036209"/>
              <a:gd name="connsiteY581" fmla="*/ 4473451 h 6858001"/>
              <a:gd name="connsiteX582" fmla="*/ 8958389 w 11036209"/>
              <a:gd name="connsiteY582" fmla="*/ 4480951 h 6858001"/>
              <a:gd name="connsiteX583" fmla="*/ 8950888 w 11036209"/>
              <a:gd name="connsiteY583" fmla="*/ 4349697 h 6858001"/>
              <a:gd name="connsiteX584" fmla="*/ 9025892 w 11036209"/>
              <a:gd name="connsiteY584" fmla="*/ 4353446 h 6858001"/>
              <a:gd name="connsiteX585" fmla="*/ 9074644 w 11036209"/>
              <a:gd name="connsiteY585" fmla="*/ 4300945 h 6858001"/>
              <a:gd name="connsiteX586" fmla="*/ 4282285 w 11036209"/>
              <a:gd name="connsiteY586" fmla="*/ 4281944 h 6858001"/>
              <a:gd name="connsiteX587" fmla="*/ 4323464 w 11036209"/>
              <a:gd name="connsiteY587" fmla="*/ 4465833 h 6858001"/>
              <a:gd name="connsiteX588" fmla="*/ 4503153 w 11036209"/>
              <a:gd name="connsiteY588" fmla="*/ 4555901 h 6858001"/>
              <a:gd name="connsiteX589" fmla="*/ 4330951 w 11036209"/>
              <a:gd name="connsiteY589" fmla="*/ 4664732 h 6858001"/>
              <a:gd name="connsiteX590" fmla="*/ 4301004 w 11036209"/>
              <a:gd name="connsiteY590" fmla="*/ 4859880 h 6858001"/>
              <a:gd name="connsiteX591" fmla="*/ 4151263 w 11036209"/>
              <a:gd name="connsiteY591" fmla="*/ 4736037 h 6858001"/>
              <a:gd name="connsiteX592" fmla="*/ 3952858 w 11036209"/>
              <a:gd name="connsiteY592" fmla="*/ 4766060 h 6858001"/>
              <a:gd name="connsiteX593" fmla="*/ 4023984 w 11036209"/>
              <a:gd name="connsiteY593" fmla="*/ 4578417 h 6858001"/>
              <a:gd name="connsiteX594" fmla="*/ 3937883 w 11036209"/>
              <a:gd name="connsiteY594" fmla="*/ 4405788 h 6858001"/>
              <a:gd name="connsiteX595" fmla="*/ 4132545 w 11036209"/>
              <a:gd name="connsiteY595" fmla="*/ 4417046 h 6858001"/>
              <a:gd name="connsiteX596" fmla="*/ 4282285 w 11036209"/>
              <a:gd name="connsiteY596" fmla="*/ 4281944 h 6858001"/>
              <a:gd name="connsiteX597" fmla="*/ 4862680 w 11036209"/>
              <a:gd name="connsiteY597" fmla="*/ 4163190 h 6858001"/>
              <a:gd name="connsiteX598" fmla="*/ 4903913 w 11036209"/>
              <a:gd name="connsiteY598" fmla="*/ 4350175 h 6858001"/>
              <a:gd name="connsiteX599" fmla="*/ 5076341 w 11036209"/>
              <a:gd name="connsiteY599" fmla="*/ 4439928 h 6858001"/>
              <a:gd name="connsiteX600" fmla="*/ 4911410 w 11036209"/>
              <a:gd name="connsiteY600" fmla="*/ 4540900 h 6858001"/>
              <a:gd name="connsiteX601" fmla="*/ 4881423 w 11036209"/>
              <a:gd name="connsiteY601" fmla="*/ 4731626 h 6858001"/>
              <a:gd name="connsiteX602" fmla="*/ 4731485 w 11036209"/>
              <a:gd name="connsiteY602" fmla="*/ 4604476 h 6858001"/>
              <a:gd name="connsiteX603" fmla="*/ 4544062 w 11036209"/>
              <a:gd name="connsiteY603" fmla="*/ 4641873 h 6858001"/>
              <a:gd name="connsiteX604" fmla="*/ 4611534 w 11036209"/>
              <a:gd name="connsiteY604" fmla="*/ 4454887 h 6858001"/>
              <a:gd name="connsiteX605" fmla="*/ 4525321 w 11036209"/>
              <a:gd name="connsiteY605" fmla="*/ 4290340 h 6858001"/>
              <a:gd name="connsiteX606" fmla="*/ 4712743 w 11036209"/>
              <a:gd name="connsiteY606" fmla="*/ 4301558 h 6858001"/>
              <a:gd name="connsiteX607" fmla="*/ 4862680 w 11036209"/>
              <a:gd name="connsiteY607" fmla="*/ 4163190 h 6858001"/>
              <a:gd name="connsiteX608" fmla="*/ 6072468 w 11036209"/>
              <a:gd name="connsiteY608" fmla="*/ 4136272 h 6858001"/>
              <a:gd name="connsiteX609" fmla="*/ 6173626 w 11036209"/>
              <a:gd name="connsiteY609" fmla="*/ 4263853 h 6858001"/>
              <a:gd name="connsiteX610" fmla="*/ 6094946 w 11036209"/>
              <a:gd name="connsiteY610" fmla="*/ 4316387 h 6858001"/>
              <a:gd name="connsiteX611" fmla="*/ 6079960 w 11036209"/>
              <a:gd name="connsiteY611" fmla="*/ 4410197 h 6858001"/>
              <a:gd name="connsiteX612" fmla="*/ 6005029 w 11036209"/>
              <a:gd name="connsiteY612" fmla="*/ 4350158 h 6858001"/>
              <a:gd name="connsiteX613" fmla="*/ 5915112 w 11036209"/>
              <a:gd name="connsiteY613" fmla="*/ 4365168 h 6858001"/>
              <a:gd name="connsiteX614" fmla="*/ 5952576 w 11036209"/>
              <a:gd name="connsiteY614" fmla="*/ 4282615 h 6858001"/>
              <a:gd name="connsiteX615" fmla="*/ 5907617 w 11036209"/>
              <a:gd name="connsiteY615" fmla="*/ 4200062 h 6858001"/>
              <a:gd name="connsiteX616" fmla="*/ 6001282 w 11036209"/>
              <a:gd name="connsiteY616" fmla="*/ 4200062 h 6858001"/>
              <a:gd name="connsiteX617" fmla="*/ 6072468 w 11036209"/>
              <a:gd name="connsiteY617" fmla="*/ 4136272 h 6858001"/>
              <a:gd name="connsiteX618" fmla="*/ 1703359 w 11036209"/>
              <a:gd name="connsiteY618" fmla="*/ 4136272 h 6858001"/>
              <a:gd name="connsiteX619" fmla="*/ 1733203 w 11036209"/>
              <a:gd name="connsiteY619" fmla="*/ 4263749 h 6858001"/>
              <a:gd name="connsiteX620" fmla="*/ 1852563 w 11036209"/>
              <a:gd name="connsiteY620" fmla="*/ 4327487 h 6858001"/>
              <a:gd name="connsiteX621" fmla="*/ 1736931 w 11036209"/>
              <a:gd name="connsiteY621" fmla="*/ 4402474 h 6858001"/>
              <a:gd name="connsiteX622" fmla="*/ 1718280 w 11036209"/>
              <a:gd name="connsiteY622" fmla="*/ 4533702 h 6858001"/>
              <a:gd name="connsiteX623" fmla="*/ 1606378 w 11036209"/>
              <a:gd name="connsiteY623" fmla="*/ 4451215 h 6858001"/>
              <a:gd name="connsiteX624" fmla="*/ 1479556 w 11036209"/>
              <a:gd name="connsiteY624" fmla="*/ 4473712 h 6858001"/>
              <a:gd name="connsiteX625" fmla="*/ 1524315 w 11036209"/>
              <a:gd name="connsiteY625" fmla="*/ 4346234 h 6858001"/>
              <a:gd name="connsiteX626" fmla="*/ 1464635 w 11036209"/>
              <a:gd name="connsiteY626" fmla="*/ 4218757 h 6858001"/>
              <a:gd name="connsiteX627" fmla="*/ 1595186 w 11036209"/>
              <a:gd name="connsiteY627" fmla="*/ 4230004 h 6858001"/>
              <a:gd name="connsiteX628" fmla="*/ 1703359 w 11036209"/>
              <a:gd name="connsiteY628" fmla="*/ 4136272 h 6858001"/>
              <a:gd name="connsiteX629" fmla="*/ 5462083 w 11036209"/>
              <a:gd name="connsiteY629" fmla="*/ 4106188 h 6858001"/>
              <a:gd name="connsiteX630" fmla="*/ 5503285 w 11036209"/>
              <a:gd name="connsiteY630" fmla="*/ 4271140 h 6858001"/>
              <a:gd name="connsiteX631" fmla="*/ 5660608 w 11036209"/>
              <a:gd name="connsiteY631" fmla="*/ 4349867 h 6858001"/>
              <a:gd name="connsiteX632" fmla="*/ 5507030 w 11036209"/>
              <a:gd name="connsiteY632" fmla="*/ 4439839 h 6858001"/>
              <a:gd name="connsiteX633" fmla="*/ 5480810 w 11036209"/>
              <a:gd name="connsiteY633" fmla="*/ 4608541 h 6858001"/>
              <a:gd name="connsiteX634" fmla="*/ 5417132 w 11036209"/>
              <a:gd name="connsiteY634" fmla="*/ 4563553 h 6858001"/>
              <a:gd name="connsiteX635" fmla="*/ 5345963 w 11036209"/>
              <a:gd name="connsiteY635" fmla="*/ 4503571 h 6858001"/>
              <a:gd name="connsiteX636" fmla="*/ 5169912 w 11036209"/>
              <a:gd name="connsiteY636" fmla="*/ 4533563 h 6858001"/>
              <a:gd name="connsiteX637" fmla="*/ 5237336 w 11036209"/>
              <a:gd name="connsiteY637" fmla="*/ 4372360 h 6858001"/>
              <a:gd name="connsiteX638" fmla="*/ 5158675 w 11036209"/>
              <a:gd name="connsiteY638" fmla="*/ 4207408 h 6858001"/>
              <a:gd name="connsiteX639" fmla="*/ 5330980 w 11036209"/>
              <a:gd name="connsiteY639" fmla="*/ 4226153 h 6858001"/>
              <a:gd name="connsiteX640" fmla="*/ 5462083 w 11036209"/>
              <a:gd name="connsiteY640" fmla="*/ 4106188 h 6858001"/>
              <a:gd name="connsiteX641" fmla="*/ 8206063 w 11036209"/>
              <a:gd name="connsiteY641" fmla="*/ 4099853 h 6858001"/>
              <a:gd name="connsiteX642" fmla="*/ 8311199 w 11036209"/>
              <a:gd name="connsiteY642" fmla="*/ 4226697 h 6858001"/>
              <a:gd name="connsiteX643" fmla="*/ 8232347 w 11036209"/>
              <a:gd name="connsiteY643" fmla="*/ 4278928 h 6858001"/>
              <a:gd name="connsiteX644" fmla="*/ 8221082 w 11036209"/>
              <a:gd name="connsiteY644" fmla="*/ 4372196 h 6858001"/>
              <a:gd name="connsiteX645" fmla="*/ 8052113 w 11036209"/>
              <a:gd name="connsiteY645" fmla="*/ 4327427 h 6858001"/>
              <a:gd name="connsiteX646" fmla="*/ 8089660 w 11036209"/>
              <a:gd name="connsiteY646" fmla="*/ 4245351 h 6858001"/>
              <a:gd name="connsiteX647" fmla="*/ 8048356 w 11036209"/>
              <a:gd name="connsiteY647" fmla="*/ 4163275 h 6858001"/>
              <a:gd name="connsiteX648" fmla="*/ 8206063 w 11036209"/>
              <a:gd name="connsiteY648" fmla="*/ 4099853 h 6858001"/>
              <a:gd name="connsiteX649" fmla="*/ 138353 w 11036209"/>
              <a:gd name="connsiteY649" fmla="*/ 4050769 h 6858001"/>
              <a:gd name="connsiteX650" fmla="*/ 197923 w 11036209"/>
              <a:gd name="connsiteY650" fmla="*/ 4114521 h 6858001"/>
              <a:gd name="connsiteX651" fmla="*/ 160692 w 11036209"/>
              <a:gd name="connsiteY651" fmla="*/ 4140771 h 6858001"/>
              <a:gd name="connsiteX652" fmla="*/ 149523 w 11036209"/>
              <a:gd name="connsiteY652" fmla="*/ 4193274 h 6858001"/>
              <a:gd name="connsiteX653" fmla="*/ 63891 w 11036209"/>
              <a:gd name="connsiteY653" fmla="*/ 4167022 h 6858001"/>
              <a:gd name="connsiteX654" fmla="*/ 60168 w 11036209"/>
              <a:gd name="connsiteY654" fmla="*/ 4077019 h 6858001"/>
              <a:gd name="connsiteX655" fmla="*/ 138353 w 11036209"/>
              <a:gd name="connsiteY655" fmla="*/ 4050769 h 6858001"/>
              <a:gd name="connsiteX656" fmla="*/ 6719463 w 11036209"/>
              <a:gd name="connsiteY656" fmla="*/ 4023851 h 6858001"/>
              <a:gd name="connsiteX657" fmla="*/ 6738233 w 11036209"/>
              <a:gd name="connsiteY657" fmla="*/ 4095179 h 6858001"/>
              <a:gd name="connsiteX658" fmla="*/ 6813316 w 11036209"/>
              <a:gd name="connsiteY658" fmla="*/ 4132722 h 6858001"/>
              <a:gd name="connsiteX659" fmla="*/ 6734479 w 11036209"/>
              <a:gd name="connsiteY659" fmla="*/ 4256609 h 6858001"/>
              <a:gd name="connsiteX660" fmla="*/ 6584312 w 11036209"/>
              <a:gd name="connsiteY660" fmla="*/ 4219067 h 6858001"/>
              <a:gd name="connsiteX661" fmla="*/ 6580558 w 11036209"/>
              <a:gd name="connsiteY661" fmla="*/ 4068900 h 6858001"/>
              <a:gd name="connsiteX662" fmla="*/ 6719463 w 11036209"/>
              <a:gd name="connsiteY662" fmla="*/ 4023851 h 6858001"/>
              <a:gd name="connsiteX663" fmla="*/ 932076 w 11036209"/>
              <a:gd name="connsiteY663" fmla="*/ 4015935 h 6858001"/>
              <a:gd name="connsiteX664" fmla="*/ 958173 w 11036209"/>
              <a:gd name="connsiteY664" fmla="*/ 4117405 h 6858001"/>
              <a:gd name="connsiteX665" fmla="*/ 1051371 w 11036209"/>
              <a:gd name="connsiteY665" fmla="*/ 4166261 h 6858001"/>
              <a:gd name="connsiteX666" fmla="*/ 961900 w 11036209"/>
              <a:gd name="connsiteY666" fmla="*/ 4218874 h 6858001"/>
              <a:gd name="connsiteX667" fmla="*/ 950717 w 11036209"/>
              <a:gd name="connsiteY667" fmla="*/ 4327861 h 6858001"/>
              <a:gd name="connsiteX668" fmla="*/ 868701 w 11036209"/>
              <a:gd name="connsiteY668" fmla="*/ 4263972 h 6858001"/>
              <a:gd name="connsiteX669" fmla="*/ 760590 w 11036209"/>
              <a:gd name="connsiteY669" fmla="*/ 4279006 h 6858001"/>
              <a:gd name="connsiteX670" fmla="*/ 801596 w 11036209"/>
              <a:gd name="connsiteY670" fmla="*/ 4177534 h 6858001"/>
              <a:gd name="connsiteX671" fmla="*/ 756862 w 11036209"/>
              <a:gd name="connsiteY671" fmla="*/ 4091098 h 6858001"/>
              <a:gd name="connsiteX672" fmla="*/ 857516 w 11036209"/>
              <a:gd name="connsiteY672" fmla="*/ 4091098 h 6858001"/>
              <a:gd name="connsiteX673" fmla="*/ 932076 w 11036209"/>
              <a:gd name="connsiteY673" fmla="*/ 4015935 h 6858001"/>
              <a:gd name="connsiteX674" fmla="*/ 3006274 w 11036209"/>
              <a:gd name="connsiteY674" fmla="*/ 4009600 h 6858001"/>
              <a:gd name="connsiteX675" fmla="*/ 3047389 w 11036209"/>
              <a:gd name="connsiteY675" fmla="*/ 4200334 h 6858001"/>
              <a:gd name="connsiteX676" fmla="*/ 3238028 w 11036209"/>
              <a:gd name="connsiteY676" fmla="*/ 4301312 h 6858001"/>
              <a:gd name="connsiteX677" fmla="*/ 3054864 w 11036209"/>
              <a:gd name="connsiteY677" fmla="*/ 4417249 h 6858001"/>
              <a:gd name="connsiteX678" fmla="*/ 3028700 w 11036209"/>
              <a:gd name="connsiteY678" fmla="*/ 4619205 h 6858001"/>
              <a:gd name="connsiteX679" fmla="*/ 2864229 w 11036209"/>
              <a:gd name="connsiteY679" fmla="*/ 4484567 h 6858001"/>
              <a:gd name="connsiteX680" fmla="*/ 2662377 w 11036209"/>
              <a:gd name="connsiteY680" fmla="*/ 4514486 h 6858001"/>
              <a:gd name="connsiteX681" fmla="*/ 2740876 w 11036209"/>
              <a:gd name="connsiteY681" fmla="*/ 4323752 h 6858001"/>
              <a:gd name="connsiteX682" fmla="*/ 2647426 w 11036209"/>
              <a:gd name="connsiteY682" fmla="*/ 4136757 h 6858001"/>
              <a:gd name="connsiteX683" fmla="*/ 2845539 w 11036209"/>
              <a:gd name="connsiteY683" fmla="*/ 4155456 h 6858001"/>
              <a:gd name="connsiteX684" fmla="*/ 3006274 w 11036209"/>
              <a:gd name="connsiteY684" fmla="*/ 4009600 h 6858001"/>
              <a:gd name="connsiteX685" fmla="*/ 10587366 w 11036209"/>
              <a:gd name="connsiteY685" fmla="*/ 3974766 h 6858001"/>
              <a:gd name="connsiteX686" fmla="*/ 10609719 w 11036209"/>
              <a:gd name="connsiteY686" fmla="*/ 4001090 h 6858001"/>
              <a:gd name="connsiteX687" fmla="*/ 10594816 w 11036209"/>
              <a:gd name="connsiteY687" fmla="*/ 4034936 h 6858001"/>
              <a:gd name="connsiteX688" fmla="*/ 10553834 w 11036209"/>
              <a:gd name="connsiteY688" fmla="*/ 4027415 h 6858001"/>
              <a:gd name="connsiteX689" fmla="*/ 10550109 w 11036209"/>
              <a:gd name="connsiteY689" fmla="*/ 3986049 h 6858001"/>
              <a:gd name="connsiteX690" fmla="*/ 10587366 w 11036209"/>
              <a:gd name="connsiteY690" fmla="*/ 3974766 h 6858001"/>
              <a:gd name="connsiteX691" fmla="*/ 9710988 w 11036209"/>
              <a:gd name="connsiteY691" fmla="*/ 3938348 h 6858001"/>
              <a:gd name="connsiteX692" fmla="*/ 9718500 w 11036209"/>
              <a:gd name="connsiteY692" fmla="*/ 3987001 h 6858001"/>
              <a:gd name="connsiteX693" fmla="*/ 9771083 w 11036209"/>
              <a:gd name="connsiteY693" fmla="*/ 4013199 h 6858001"/>
              <a:gd name="connsiteX694" fmla="*/ 9714744 w 11036209"/>
              <a:gd name="connsiteY694" fmla="*/ 4103021 h 6858001"/>
              <a:gd name="connsiteX695" fmla="*/ 9613334 w 11036209"/>
              <a:gd name="connsiteY695" fmla="*/ 4076823 h 6858001"/>
              <a:gd name="connsiteX696" fmla="*/ 9632114 w 11036209"/>
              <a:gd name="connsiteY696" fmla="*/ 4024426 h 6858001"/>
              <a:gd name="connsiteX697" fmla="*/ 9609577 w 11036209"/>
              <a:gd name="connsiteY697" fmla="*/ 3968288 h 6858001"/>
              <a:gd name="connsiteX698" fmla="*/ 9710988 w 11036209"/>
              <a:gd name="connsiteY698" fmla="*/ 3938348 h 6858001"/>
              <a:gd name="connsiteX699" fmla="*/ 7367162 w 11036209"/>
              <a:gd name="connsiteY699" fmla="*/ 3840179 h 6858001"/>
              <a:gd name="connsiteX700" fmla="*/ 7385823 w 11036209"/>
              <a:gd name="connsiteY700" fmla="*/ 3907808 h 6858001"/>
              <a:gd name="connsiteX701" fmla="*/ 7453005 w 11036209"/>
              <a:gd name="connsiteY701" fmla="*/ 3945379 h 6858001"/>
              <a:gd name="connsiteX702" fmla="*/ 7389557 w 11036209"/>
              <a:gd name="connsiteY702" fmla="*/ 3986708 h 6858001"/>
              <a:gd name="connsiteX703" fmla="*/ 7378360 w 11036209"/>
              <a:gd name="connsiteY703" fmla="*/ 4061852 h 6858001"/>
              <a:gd name="connsiteX704" fmla="*/ 7326108 w 11036209"/>
              <a:gd name="connsiteY704" fmla="*/ 4016766 h 6858001"/>
              <a:gd name="connsiteX705" fmla="*/ 7247729 w 11036209"/>
              <a:gd name="connsiteY705" fmla="*/ 4028036 h 6858001"/>
              <a:gd name="connsiteX706" fmla="*/ 7273856 w 11036209"/>
              <a:gd name="connsiteY706" fmla="*/ 3956650 h 6858001"/>
              <a:gd name="connsiteX707" fmla="*/ 7243997 w 11036209"/>
              <a:gd name="connsiteY707" fmla="*/ 3885265 h 6858001"/>
              <a:gd name="connsiteX708" fmla="*/ 7367162 w 11036209"/>
              <a:gd name="connsiteY708" fmla="*/ 3840179 h 6858001"/>
              <a:gd name="connsiteX709" fmla="*/ 3571268 w 11036209"/>
              <a:gd name="connsiteY709" fmla="*/ 3787927 h 6858001"/>
              <a:gd name="connsiteX710" fmla="*/ 3612354 w 11036209"/>
              <a:gd name="connsiteY710" fmla="*/ 3982824 h 6858001"/>
              <a:gd name="connsiteX711" fmla="*/ 3795380 w 11036209"/>
              <a:gd name="connsiteY711" fmla="*/ 4076523 h 6858001"/>
              <a:gd name="connsiteX712" fmla="*/ 3619825 w 11036209"/>
              <a:gd name="connsiteY712" fmla="*/ 4185216 h 6858001"/>
              <a:gd name="connsiteX713" fmla="*/ 3593679 w 11036209"/>
              <a:gd name="connsiteY713" fmla="*/ 4380113 h 6858001"/>
              <a:gd name="connsiteX714" fmla="*/ 3436802 w 11036209"/>
              <a:gd name="connsiteY714" fmla="*/ 4256429 h 6858001"/>
              <a:gd name="connsiteX715" fmla="*/ 3231367 w 11036209"/>
              <a:gd name="connsiteY715" fmla="*/ 4286412 h 6858001"/>
              <a:gd name="connsiteX716" fmla="*/ 3309806 w 11036209"/>
              <a:gd name="connsiteY716" fmla="*/ 4095264 h 6858001"/>
              <a:gd name="connsiteX717" fmla="*/ 3212692 w 11036209"/>
              <a:gd name="connsiteY717" fmla="*/ 3915359 h 6858001"/>
              <a:gd name="connsiteX718" fmla="*/ 3418125 w 11036209"/>
              <a:gd name="connsiteY718" fmla="*/ 3926603 h 6858001"/>
              <a:gd name="connsiteX719" fmla="*/ 3571268 w 11036209"/>
              <a:gd name="connsiteY719" fmla="*/ 3787927 h 6858001"/>
              <a:gd name="connsiteX720" fmla="*/ 8857864 w 11036209"/>
              <a:gd name="connsiteY720" fmla="*/ 3780009 h 6858001"/>
              <a:gd name="connsiteX721" fmla="*/ 8872818 w 11036209"/>
              <a:gd name="connsiteY721" fmla="*/ 3866314 h 6858001"/>
              <a:gd name="connsiteX722" fmla="*/ 8958804 w 11036209"/>
              <a:gd name="connsiteY722" fmla="*/ 3907590 h 6858001"/>
              <a:gd name="connsiteX723" fmla="*/ 8876557 w 11036209"/>
              <a:gd name="connsiteY723" fmla="*/ 3960124 h 6858001"/>
              <a:gd name="connsiteX724" fmla="*/ 8869079 w 11036209"/>
              <a:gd name="connsiteY724" fmla="*/ 4053935 h 6858001"/>
              <a:gd name="connsiteX725" fmla="*/ 8790571 w 11036209"/>
              <a:gd name="connsiteY725" fmla="*/ 3997648 h 6858001"/>
              <a:gd name="connsiteX726" fmla="*/ 8697107 w 11036209"/>
              <a:gd name="connsiteY726" fmla="*/ 4008906 h 6858001"/>
              <a:gd name="connsiteX727" fmla="*/ 8734492 w 11036209"/>
              <a:gd name="connsiteY727" fmla="*/ 3926352 h 6858001"/>
              <a:gd name="connsiteX728" fmla="*/ 8689629 w 11036209"/>
              <a:gd name="connsiteY728" fmla="*/ 3832543 h 6858001"/>
              <a:gd name="connsiteX729" fmla="*/ 8857864 w 11036209"/>
              <a:gd name="connsiteY729" fmla="*/ 3780009 h 6858001"/>
              <a:gd name="connsiteX730" fmla="*/ 2265138 w 11036209"/>
              <a:gd name="connsiteY730" fmla="*/ 3738842 h 6858001"/>
              <a:gd name="connsiteX731" fmla="*/ 2298928 w 11036209"/>
              <a:gd name="connsiteY731" fmla="*/ 3896592 h 6858001"/>
              <a:gd name="connsiteX732" fmla="*/ 2441584 w 11036209"/>
              <a:gd name="connsiteY732" fmla="*/ 3971711 h 6858001"/>
              <a:gd name="connsiteX733" fmla="*/ 2302681 w 11036209"/>
              <a:gd name="connsiteY733" fmla="*/ 4061854 h 6858001"/>
              <a:gd name="connsiteX734" fmla="*/ 2280154 w 11036209"/>
              <a:gd name="connsiteY734" fmla="*/ 4223360 h 6858001"/>
              <a:gd name="connsiteX735" fmla="*/ 2152514 w 11036209"/>
              <a:gd name="connsiteY735" fmla="*/ 4118193 h 6858001"/>
              <a:gd name="connsiteX736" fmla="*/ 1987330 w 11036209"/>
              <a:gd name="connsiteY736" fmla="*/ 4140728 h 6858001"/>
              <a:gd name="connsiteX737" fmla="*/ 2051150 w 11036209"/>
              <a:gd name="connsiteY737" fmla="*/ 3990490 h 6858001"/>
              <a:gd name="connsiteX738" fmla="*/ 1976069 w 11036209"/>
              <a:gd name="connsiteY738" fmla="*/ 3847765 h 6858001"/>
              <a:gd name="connsiteX739" fmla="*/ 2137499 w 11036209"/>
              <a:gd name="connsiteY739" fmla="*/ 3859032 h 6858001"/>
              <a:gd name="connsiteX740" fmla="*/ 2265138 w 11036209"/>
              <a:gd name="connsiteY740" fmla="*/ 3738842 h 6858001"/>
              <a:gd name="connsiteX741" fmla="*/ 4143985 w 11036209"/>
              <a:gd name="connsiteY741" fmla="*/ 3631171 h 6858001"/>
              <a:gd name="connsiteX742" fmla="*/ 4185186 w 11036209"/>
              <a:gd name="connsiteY742" fmla="*/ 3814417 h 6858001"/>
              <a:gd name="connsiteX743" fmla="*/ 4357481 w 11036209"/>
              <a:gd name="connsiteY743" fmla="*/ 3904170 h 6858001"/>
              <a:gd name="connsiteX744" fmla="*/ 4192678 w 11036209"/>
              <a:gd name="connsiteY744" fmla="*/ 4012620 h 6858001"/>
              <a:gd name="connsiteX745" fmla="*/ 4162714 w 11036209"/>
              <a:gd name="connsiteY745" fmla="*/ 4188387 h 6858001"/>
              <a:gd name="connsiteX746" fmla="*/ 4095293 w 11036209"/>
              <a:gd name="connsiteY746" fmla="*/ 4139772 h 6858001"/>
              <a:gd name="connsiteX747" fmla="*/ 4020383 w 11036209"/>
              <a:gd name="connsiteY747" fmla="*/ 4072457 h 6858001"/>
              <a:gd name="connsiteX748" fmla="*/ 3825614 w 11036209"/>
              <a:gd name="connsiteY748" fmla="*/ 4102375 h 6858001"/>
              <a:gd name="connsiteX749" fmla="*/ 3893035 w 11036209"/>
              <a:gd name="connsiteY749" fmla="*/ 3930347 h 6858001"/>
              <a:gd name="connsiteX750" fmla="*/ 3814379 w 11036209"/>
              <a:gd name="connsiteY750" fmla="*/ 3750842 h 6858001"/>
              <a:gd name="connsiteX751" fmla="*/ 3997909 w 11036209"/>
              <a:gd name="connsiteY751" fmla="*/ 3769541 h 6858001"/>
              <a:gd name="connsiteX752" fmla="*/ 4143985 w 11036209"/>
              <a:gd name="connsiteY752" fmla="*/ 3631171 h 6858001"/>
              <a:gd name="connsiteX753" fmla="*/ 4728103 w 11036209"/>
              <a:gd name="connsiteY753" fmla="*/ 3578919 h 6858001"/>
              <a:gd name="connsiteX754" fmla="*/ 4761765 w 11036209"/>
              <a:gd name="connsiteY754" fmla="*/ 3724879 h 6858001"/>
              <a:gd name="connsiteX755" fmla="*/ 4892667 w 11036209"/>
              <a:gd name="connsiteY755" fmla="*/ 3792244 h 6858001"/>
              <a:gd name="connsiteX756" fmla="*/ 4765504 w 11036209"/>
              <a:gd name="connsiteY756" fmla="*/ 3878324 h 6858001"/>
              <a:gd name="connsiteX757" fmla="*/ 4743064 w 11036209"/>
              <a:gd name="connsiteY757" fmla="*/ 4031768 h 6858001"/>
              <a:gd name="connsiteX758" fmla="*/ 4619645 w 11036209"/>
              <a:gd name="connsiteY758" fmla="*/ 3934462 h 6858001"/>
              <a:gd name="connsiteX759" fmla="*/ 4470039 w 11036209"/>
              <a:gd name="connsiteY759" fmla="*/ 3956917 h 6858001"/>
              <a:gd name="connsiteX760" fmla="*/ 4526140 w 11036209"/>
              <a:gd name="connsiteY760" fmla="*/ 3810957 h 6858001"/>
              <a:gd name="connsiteX761" fmla="*/ 4458819 w 11036209"/>
              <a:gd name="connsiteY761" fmla="*/ 3672484 h 6858001"/>
              <a:gd name="connsiteX762" fmla="*/ 4608421 w 11036209"/>
              <a:gd name="connsiteY762" fmla="*/ 3683711 h 6858001"/>
              <a:gd name="connsiteX763" fmla="*/ 4728103 w 11036209"/>
              <a:gd name="connsiteY763" fmla="*/ 3578919 h 6858001"/>
              <a:gd name="connsiteX764" fmla="*/ 8026853 w 11036209"/>
              <a:gd name="connsiteY764" fmla="*/ 3556751 h 6858001"/>
              <a:gd name="connsiteX765" fmla="*/ 8135444 w 11036209"/>
              <a:gd name="connsiteY765" fmla="*/ 3695225 h 6858001"/>
              <a:gd name="connsiteX766" fmla="*/ 8049321 w 11036209"/>
              <a:gd name="connsiteY766" fmla="*/ 3743878 h 6858001"/>
              <a:gd name="connsiteX767" fmla="*/ 8038087 w 11036209"/>
              <a:gd name="connsiteY767" fmla="*/ 3844927 h 6858001"/>
              <a:gd name="connsiteX768" fmla="*/ 7959454 w 11036209"/>
              <a:gd name="connsiteY768" fmla="*/ 3785047 h 6858001"/>
              <a:gd name="connsiteX769" fmla="*/ 7865841 w 11036209"/>
              <a:gd name="connsiteY769" fmla="*/ 3792532 h 6858001"/>
              <a:gd name="connsiteX770" fmla="*/ 7858351 w 11036209"/>
              <a:gd name="connsiteY770" fmla="*/ 3616632 h 6858001"/>
              <a:gd name="connsiteX771" fmla="*/ 8026853 w 11036209"/>
              <a:gd name="connsiteY771" fmla="*/ 3556751 h 6858001"/>
              <a:gd name="connsiteX772" fmla="*/ 1490185 w 11036209"/>
              <a:gd name="connsiteY772" fmla="*/ 3552001 h 6858001"/>
              <a:gd name="connsiteX773" fmla="*/ 1527693 w 11036209"/>
              <a:gd name="connsiteY773" fmla="*/ 3679293 h 6858001"/>
              <a:gd name="connsiteX774" fmla="*/ 1651475 w 11036209"/>
              <a:gd name="connsiteY774" fmla="*/ 3746684 h 6858001"/>
              <a:gd name="connsiteX775" fmla="*/ 1535195 w 11036209"/>
              <a:gd name="connsiteY775" fmla="*/ 3817818 h 6858001"/>
              <a:gd name="connsiteX776" fmla="*/ 1516440 w 11036209"/>
              <a:gd name="connsiteY776" fmla="*/ 3952598 h 6858001"/>
              <a:gd name="connsiteX777" fmla="*/ 1280130 w 11036209"/>
              <a:gd name="connsiteY777" fmla="*/ 3888951 h 6858001"/>
              <a:gd name="connsiteX778" fmla="*/ 1321392 w 11036209"/>
              <a:gd name="connsiteY778" fmla="*/ 3761660 h 6858001"/>
              <a:gd name="connsiteX779" fmla="*/ 1265128 w 11036209"/>
              <a:gd name="connsiteY779" fmla="*/ 3638110 h 6858001"/>
              <a:gd name="connsiteX780" fmla="*/ 1396412 w 11036209"/>
              <a:gd name="connsiteY780" fmla="*/ 3645598 h 6858001"/>
              <a:gd name="connsiteX781" fmla="*/ 1490185 w 11036209"/>
              <a:gd name="connsiteY781" fmla="*/ 3552001 h 6858001"/>
              <a:gd name="connsiteX782" fmla="*/ 10302046 w 11036209"/>
              <a:gd name="connsiteY782" fmla="*/ 3533001 h 6858001"/>
              <a:gd name="connsiteX783" fmla="*/ 10331601 w 11036209"/>
              <a:gd name="connsiteY783" fmla="*/ 3566683 h 6858001"/>
              <a:gd name="connsiteX784" fmla="*/ 10305739 w 11036209"/>
              <a:gd name="connsiteY784" fmla="*/ 3615336 h 6858001"/>
              <a:gd name="connsiteX785" fmla="*/ 10254016 w 11036209"/>
              <a:gd name="connsiteY785" fmla="*/ 3600365 h 6858001"/>
              <a:gd name="connsiteX786" fmla="*/ 10254016 w 11036209"/>
              <a:gd name="connsiteY786" fmla="*/ 3555456 h 6858001"/>
              <a:gd name="connsiteX787" fmla="*/ 10302046 w 11036209"/>
              <a:gd name="connsiteY787" fmla="*/ 3533001 h 6858001"/>
              <a:gd name="connsiteX788" fmla="*/ 5334403 w 11036209"/>
              <a:gd name="connsiteY788" fmla="*/ 3515584 h 6858001"/>
              <a:gd name="connsiteX789" fmla="*/ 5371804 w 11036209"/>
              <a:gd name="connsiteY789" fmla="*/ 3657802 h 6858001"/>
              <a:gd name="connsiteX790" fmla="*/ 5510189 w 11036209"/>
              <a:gd name="connsiteY790" fmla="*/ 3732651 h 6858001"/>
              <a:gd name="connsiteX791" fmla="*/ 5379285 w 11036209"/>
              <a:gd name="connsiteY791" fmla="*/ 3814989 h 6858001"/>
              <a:gd name="connsiteX792" fmla="*/ 5353104 w 11036209"/>
              <a:gd name="connsiteY792" fmla="*/ 3968433 h 6858001"/>
              <a:gd name="connsiteX793" fmla="*/ 5237163 w 11036209"/>
              <a:gd name="connsiteY793" fmla="*/ 3867384 h 6858001"/>
              <a:gd name="connsiteX794" fmla="*/ 5083819 w 11036209"/>
              <a:gd name="connsiteY794" fmla="*/ 3889840 h 6858001"/>
              <a:gd name="connsiteX795" fmla="*/ 5143661 w 11036209"/>
              <a:gd name="connsiteY795" fmla="*/ 3751365 h 6858001"/>
              <a:gd name="connsiteX796" fmla="*/ 5076339 w 11036209"/>
              <a:gd name="connsiteY796" fmla="*/ 3616633 h 6858001"/>
              <a:gd name="connsiteX797" fmla="*/ 5222202 w 11036209"/>
              <a:gd name="connsiteY797" fmla="*/ 3624118 h 6858001"/>
              <a:gd name="connsiteX798" fmla="*/ 5334403 w 11036209"/>
              <a:gd name="connsiteY798" fmla="*/ 3515584 h 6858001"/>
              <a:gd name="connsiteX799" fmla="*/ 5955910 w 11036209"/>
              <a:gd name="connsiteY799" fmla="*/ 3510834 h 6858001"/>
              <a:gd name="connsiteX800" fmla="*/ 5989501 w 11036209"/>
              <a:gd name="connsiteY800" fmla="*/ 3615625 h 6858001"/>
              <a:gd name="connsiteX801" fmla="*/ 6086541 w 11036209"/>
              <a:gd name="connsiteY801" fmla="*/ 3671763 h 6858001"/>
              <a:gd name="connsiteX802" fmla="*/ 5993233 w 11036209"/>
              <a:gd name="connsiteY802" fmla="*/ 3724159 h 6858001"/>
              <a:gd name="connsiteX803" fmla="*/ 5974571 w 11036209"/>
              <a:gd name="connsiteY803" fmla="*/ 3840179 h 6858001"/>
              <a:gd name="connsiteX804" fmla="*/ 5888729 w 11036209"/>
              <a:gd name="connsiteY804" fmla="*/ 3769070 h 6858001"/>
              <a:gd name="connsiteX805" fmla="*/ 5780493 w 11036209"/>
              <a:gd name="connsiteY805" fmla="*/ 3784041 h 6858001"/>
              <a:gd name="connsiteX806" fmla="*/ 5821549 w 11036209"/>
              <a:gd name="connsiteY806" fmla="*/ 3679250 h 6858001"/>
              <a:gd name="connsiteX807" fmla="*/ 5773029 w 11036209"/>
              <a:gd name="connsiteY807" fmla="*/ 3578201 h 6858001"/>
              <a:gd name="connsiteX808" fmla="*/ 5955910 w 11036209"/>
              <a:gd name="connsiteY808" fmla="*/ 3510834 h 6858001"/>
              <a:gd name="connsiteX809" fmla="*/ 703722 w 11036209"/>
              <a:gd name="connsiteY809" fmla="*/ 3499751 h 6858001"/>
              <a:gd name="connsiteX810" fmla="*/ 718718 w 11036209"/>
              <a:gd name="connsiteY810" fmla="*/ 3585737 h 6858001"/>
              <a:gd name="connsiteX811" fmla="*/ 801193 w 11036209"/>
              <a:gd name="connsiteY811" fmla="*/ 3626861 h 6858001"/>
              <a:gd name="connsiteX812" fmla="*/ 722466 w 11036209"/>
              <a:gd name="connsiteY812" fmla="*/ 3675462 h 6858001"/>
              <a:gd name="connsiteX813" fmla="*/ 714969 w 11036209"/>
              <a:gd name="connsiteY813" fmla="*/ 3768926 h 6858001"/>
              <a:gd name="connsiteX814" fmla="*/ 643739 w 11036209"/>
              <a:gd name="connsiteY814" fmla="*/ 3709110 h 6858001"/>
              <a:gd name="connsiteX815" fmla="*/ 553767 w 11036209"/>
              <a:gd name="connsiteY815" fmla="*/ 3720325 h 6858001"/>
              <a:gd name="connsiteX816" fmla="*/ 583759 w 11036209"/>
              <a:gd name="connsiteY816" fmla="*/ 3641816 h 6858001"/>
              <a:gd name="connsiteX817" fmla="*/ 546270 w 11036209"/>
              <a:gd name="connsiteY817" fmla="*/ 3559567 h 6858001"/>
              <a:gd name="connsiteX818" fmla="*/ 628744 w 11036209"/>
              <a:gd name="connsiteY818" fmla="*/ 3567045 h 6858001"/>
              <a:gd name="connsiteX819" fmla="*/ 703722 w 11036209"/>
              <a:gd name="connsiteY819" fmla="*/ 3499751 h 6858001"/>
              <a:gd name="connsiteX820" fmla="*/ 6596483 w 11036209"/>
              <a:gd name="connsiteY820" fmla="*/ 3458582 h 6858001"/>
              <a:gd name="connsiteX821" fmla="*/ 6667644 w 11036209"/>
              <a:gd name="connsiteY821" fmla="*/ 3551942 h 6858001"/>
              <a:gd name="connsiteX822" fmla="*/ 6603973 w 11036209"/>
              <a:gd name="connsiteY822" fmla="*/ 3656507 h 6858001"/>
              <a:gd name="connsiteX823" fmla="*/ 6480379 w 11036209"/>
              <a:gd name="connsiteY823" fmla="*/ 3626631 h 6858001"/>
              <a:gd name="connsiteX824" fmla="*/ 6506595 w 11036209"/>
              <a:gd name="connsiteY824" fmla="*/ 3563147 h 6858001"/>
              <a:gd name="connsiteX825" fmla="*/ 6472887 w 11036209"/>
              <a:gd name="connsiteY825" fmla="*/ 3495926 h 6858001"/>
              <a:gd name="connsiteX826" fmla="*/ 6536558 w 11036209"/>
              <a:gd name="connsiteY826" fmla="*/ 3507130 h 6858001"/>
              <a:gd name="connsiteX827" fmla="*/ 6596483 w 11036209"/>
              <a:gd name="connsiteY827" fmla="*/ 3458582 h 6858001"/>
              <a:gd name="connsiteX828" fmla="*/ 9464160 w 11036209"/>
              <a:gd name="connsiteY828" fmla="*/ 3447499 h 6858001"/>
              <a:gd name="connsiteX829" fmla="*/ 9535157 w 11036209"/>
              <a:gd name="connsiteY829" fmla="*/ 3533903 h 6858001"/>
              <a:gd name="connsiteX830" fmla="*/ 9471632 w 11036209"/>
              <a:gd name="connsiteY830" fmla="*/ 3639089 h 6858001"/>
              <a:gd name="connsiteX831" fmla="*/ 9419318 w 11036209"/>
              <a:gd name="connsiteY831" fmla="*/ 3597766 h 6858001"/>
              <a:gd name="connsiteX832" fmla="*/ 9352055 w 11036209"/>
              <a:gd name="connsiteY832" fmla="*/ 3605278 h 6858001"/>
              <a:gd name="connsiteX833" fmla="*/ 9378213 w 11036209"/>
              <a:gd name="connsiteY833" fmla="*/ 3545173 h 6858001"/>
              <a:gd name="connsiteX834" fmla="*/ 9348318 w 11036209"/>
              <a:gd name="connsiteY834" fmla="*/ 3488822 h 6858001"/>
              <a:gd name="connsiteX835" fmla="*/ 9464160 w 11036209"/>
              <a:gd name="connsiteY835" fmla="*/ 3447499 h 6858001"/>
              <a:gd name="connsiteX836" fmla="*/ 2838350 w 11036209"/>
              <a:gd name="connsiteY836" fmla="*/ 3447499 h 6858001"/>
              <a:gd name="connsiteX837" fmla="*/ 2872022 w 11036209"/>
              <a:gd name="connsiteY837" fmla="*/ 3597376 h 6858001"/>
              <a:gd name="connsiteX838" fmla="*/ 3017935 w 11036209"/>
              <a:gd name="connsiteY838" fmla="*/ 3679809 h 6858001"/>
              <a:gd name="connsiteX839" fmla="*/ 2879507 w 11036209"/>
              <a:gd name="connsiteY839" fmla="*/ 3769737 h 6858001"/>
              <a:gd name="connsiteX840" fmla="*/ 2857056 w 11036209"/>
              <a:gd name="connsiteY840" fmla="*/ 3923361 h 6858001"/>
              <a:gd name="connsiteX841" fmla="*/ 2797195 w 11036209"/>
              <a:gd name="connsiteY841" fmla="*/ 3882146 h 6858001"/>
              <a:gd name="connsiteX842" fmla="*/ 2726109 w 11036209"/>
              <a:gd name="connsiteY842" fmla="*/ 3825940 h 6858001"/>
              <a:gd name="connsiteX843" fmla="*/ 2568970 w 11036209"/>
              <a:gd name="connsiteY843" fmla="*/ 3855917 h 6858001"/>
              <a:gd name="connsiteX844" fmla="*/ 2625091 w 11036209"/>
              <a:gd name="connsiteY844" fmla="*/ 3698545 h 6858001"/>
              <a:gd name="connsiteX845" fmla="*/ 2554003 w 11036209"/>
              <a:gd name="connsiteY845" fmla="*/ 3548666 h 6858001"/>
              <a:gd name="connsiteX846" fmla="*/ 2718624 w 11036209"/>
              <a:gd name="connsiteY846" fmla="*/ 3559907 h 6858001"/>
              <a:gd name="connsiteX847" fmla="*/ 2838350 w 11036209"/>
              <a:gd name="connsiteY847" fmla="*/ 3447499 h 6858001"/>
              <a:gd name="connsiteX848" fmla="*/ 8651346 w 11036209"/>
              <a:gd name="connsiteY848" fmla="*/ 3225824 h 6858001"/>
              <a:gd name="connsiteX849" fmla="*/ 8677604 w 11036209"/>
              <a:gd name="connsiteY849" fmla="*/ 3327358 h 6858001"/>
              <a:gd name="connsiteX850" fmla="*/ 8775132 w 11036209"/>
              <a:gd name="connsiteY850" fmla="*/ 3380006 h 6858001"/>
              <a:gd name="connsiteX851" fmla="*/ 8681355 w 11036209"/>
              <a:gd name="connsiteY851" fmla="*/ 3447695 h 6858001"/>
              <a:gd name="connsiteX852" fmla="*/ 8666349 w 11036209"/>
              <a:gd name="connsiteY852" fmla="*/ 3556751 h 6858001"/>
              <a:gd name="connsiteX853" fmla="*/ 8580074 w 11036209"/>
              <a:gd name="connsiteY853" fmla="*/ 3485301 h 6858001"/>
              <a:gd name="connsiteX854" fmla="*/ 8467540 w 11036209"/>
              <a:gd name="connsiteY854" fmla="*/ 3500343 h 6858001"/>
              <a:gd name="connsiteX855" fmla="*/ 8460038 w 11036209"/>
              <a:gd name="connsiteY855" fmla="*/ 3301035 h 6858001"/>
              <a:gd name="connsiteX856" fmla="*/ 8651346 w 11036209"/>
              <a:gd name="connsiteY856" fmla="*/ 3225824 h 6858001"/>
              <a:gd name="connsiteX857" fmla="*/ 7240371 w 11036209"/>
              <a:gd name="connsiteY857" fmla="*/ 3214741 h 6858001"/>
              <a:gd name="connsiteX858" fmla="*/ 7274024 w 11036209"/>
              <a:gd name="connsiteY858" fmla="*/ 3319908 h 6858001"/>
              <a:gd name="connsiteX859" fmla="*/ 7367500 w 11036209"/>
              <a:gd name="connsiteY859" fmla="*/ 3368734 h 6858001"/>
              <a:gd name="connsiteX860" fmla="*/ 7277763 w 11036209"/>
              <a:gd name="connsiteY860" fmla="*/ 3421317 h 6858001"/>
              <a:gd name="connsiteX861" fmla="*/ 7259067 w 11036209"/>
              <a:gd name="connsiteY861" fmla="*/ 3537752 h 6858001"/>
              <a:gd name="connsiteX862" fmla="*/ 7173068 w 11036209"/>
              <a:gd name="connsiteY862" fmla="*/ 3466389 h 6858001"/>
              <a:gd name="connsiteX863" fmla="*/ 7064635 w 11036209"/>
              <a:gd name="connsiteY863" fmla="*/ 3481414 h 6858001"/>
              <a:gd name="connsiteX864" fmla="*/ 7105764 w 11036209"/>
              <a:gd name="connsiteY864" fmla="*/ 3383759 h 6858001"/>
              <a:gd name="connsiteX865" fmla="*/ 7057156 w 11036209"/>
              <a:gd name="connsiteY865" fmla="*/ 3289860 h 6858001"/>
              <a:gd name="connsiteX866" fmla="*/ 7165589 w 11036209"/>
              <a:gd name="connsiteY866" fmla="*/ 3289860 h 6858001"/>
              <a:gd name="connsiteX867" fmla="*/ 7240371 w 11036209"/>
              <a:gd name="connsiteY867" fmla="*/ 3214741 h 6858001"/>
              <a:gd name="connsiteX868" fmla="*/ 2073634 w 11036209"/>
              <a:gd name="connsiteY868" fmla="*/ 3211574 h 6858001"/>
              <a:gd name="connsiteX869" fmla="*/ 2211995 w 11036209"/>
              <a:gd name="connsiteY869" fmla="*/ 3383525 h 6858001"/>
              <a:gd name="connsiteX870" fmla="*/ 2103548 w 11036209"/>
              <a:gd name="connsiteY870" fmla="*/ 3454549 h 6858001"/>
              <a:gd name="connsiteX871" fmla="*/ 2088592 w 11036209"/>
              <a:gd name="connsiteY871" fmla="*/ 3574169 h 6858001"/>
              <a:gd name="connsiteX872" fmla="*/ 1987623 w 11036209"/>
              <a:gd name="connsiteY872" fmla="*/ 3499406 h 6858001"/>
              <a:gd name="connsiteX873" fmla="*/ 1864221 w 11036209"/>
              <a:gd name="connsiteY873" fmla="*/ 3514360 h 6858001"/>
              <a:gd name="connsiteX874" fmla="*/ 1909096 w 11036209"/>
              <a:gd name="connsiteY874" fmla="*/ 3405955 h 6858001"/>
              <a:gd name="connsiteX875" fmla="*/ 1860484 w 11036209"/>
              <a:gd name="connsiteY875" fmla="*/ 3290073 h 6858001"/>
              <a:gd name="connsiteX876" fmla="*/ 2073634 w 11036209"/>
              <a:gd name="connsiteY876" fmla="*/ 3211574 h 6858001"/>
              <a:gd name="connsiteX877" fmla="*/ 3436541 w 11036209"/>
              <a:gd name="connsiteY877" fmla="*/ 3192573 h 6858001"/>
              <a:gd name="connsiteX878" fmla="*/ 3477614 w 11036209"/>
              <a:gd name="connsiteY878" fmla="*/ 3361220 h 6858001"/>
              <a:gd name="connsiteX879" fmla="*/ 3630707 w 11036209"/>
              <a:gd name="connsiteY879" fmla="*/ 3439923 h 6858001"/>
              <a:gd name="connsiteX880" fmla="*/ 3481348 w 11036209"/>
              <a:gd name="connsiteY880" fmla="*/ 3537363 h 6858001"/>
              <a:gd name="connsiteX881" fmla="*/ 3455210 w 11036209"/>
              <a:gd name="connsiteY881" fmla="*/ 3713507 h 6858001"/>
              <a:gd name="connsiteX882" fmla="*/ 3320787 w 11036209"/>
              <a:gd name="connsiteY882" fmla="*/ 3601075 h 6858001"/>
              <a:gd name="connsiteX883" fmla="*/ 3141557 w 11036209"/>
              <a:gd name="connsiteY883" fmla="*/ 3631057 h 6858001"/>
              <a:gd name="connsiteX884" fmla="*/ 3208770 w 11036209"/>
              <a:gd name="connsiteY884" fmla="*/ 3462410 h 6858001"/>
              <a:gd name="connsiteX885" fmla="*/ 3130356 w 11036209"/>
              <a:gd name="connsiteY885" fmla="*/ 3305005 h 6858001"/>
              <a:gd name="connsiteX886" fmla="*/ 3298386 w 11036209"/>
              <a:gd name="connsiteY886" fmla="*/ 3316247 h 6858001"/>
              <a:gd name="connsiteX887" fmla="*/ 3436541 w 11036209"/>
              <a:gd name="connsiteY887" fmla="*/ 3192573 h 6858001"/>
              <a:gd name="connsiteX888" fmla="*/ 10874703 w 11036209"/>
              <a:gd name="connsiteY888" fmla="*/ 3043735 h 6858001"/>
              <a:gd name="connsiteX889" fmla="*/ 10896871 w 11036209"/>
              <a:gd name="connsiteY889" fmla="*/ 3065903 h 6858001"/>
              <a:gd name="connsiteX890" fmla="*/ 10878399 w 11036209"/>
              <a:gd name="connsiteY890" fmla="*/ 3099154 h 6858001"/>
              <a:gd name="connsiteX891" fmla="*/ 10841452 w 11036209"/>
              <a:gd name="connsiteY891" fmla="*/ 3088071 h 6858001"/>
              <a:gd name="connsiteX892" fmla="*/ 10841452 w 11036209"/>
              <a:gd name="connsiteY892" fmla="*/ 3051124 h 6858001"/>
              <a:gd name="connsiteX893" fmla="*/ 10874703 w 11036209"/>
              <a:gd name="connsiteY893" fmla="*/ 3043735 h 6858001"/>
              <a:gd name="connsiteX894" fmla="*/ 10040208 w 11036209"/>
              <a:gd name="connsiteY894" fmla="*/ 3043735 h 6858001"/>
              <a:gd name="connsiteX895" fmla="*/ 10089344 w 11036209"/>
              <a:gd name="connsiteY895" fmla="*/ 3099400 h 6858001"/>
              <a:gd name="connsiteX896" fmla="*/ 10051547 w 11036209"/>
              <a:gd name="connsiteY896" fmla="*/ 3162489 h 6858001"/>
              <a:gd name="connsiteX897" fmla="*/ 9975953 w 11036209"/>
              <a:gd name="connsiteY897" fmla="*/ 3143934 h 6858001"/>
              <a:gd name="connsiteX898" fmla="*/ 9972173 w 11036209"/>
              <a:gd name="connsiteY898" fmla="*/ 3077135 h 6858001"/>
              <a:gd name="connsiteX899" fmla="*/ 10040208 w 11036209"/>
              <a:gd name="connsiteY899" fmla="*/ 3043735 h 6858001"/>
              <a:gd name="connsiteX900" fmla="*/ 1291672 w 11036209"/>
              <a:gd name="connsiteY900" fmla="*/ 3035817 h 6858001"/>
              <a:gd name="connsiteX901" fmla="*/ 1310441 w 11036209"/>
              <a:gd name="connsiteY901" fmla="*/ 3144306 h 6858001"/>
              <a:gd name="connsiteX902" fmla="*/ 1415551 w 11036209"/>
              <a:gd name="connsiteY902" fmla="*/ 3196679 h 6858001"/>
              <a:gd name="connsiteX903" fmla="*/ 1314195 w 11036209"/>
              <a:gd name="connsiteY903" fmla="*/ 3264016 h 6858001"/>
              <a:gd name="connsiteX904" fmla="*/ 1302934 w 11036209"/>
              <a:gd name="connsiteY904" fmla="*/ 3376245 h 6858001"/>
              <a:gd name="connsiteX905" fmla="*/ 1212842 w 11036209"/>
              <a:gd name="connsiteY905" fmla="*/ 3305166 h 6858001"/>
              <a:gd name="connsiteX906" fmla="*/ 1088963 w 11036209"/>
              <a:gd name="connsiteY906" fmla="*/ 3323872 h 6858001"/>
              <a:gd name="connsiteX907" fmla="*/ 1137764 w 11036209"/>
              <a:gd name="connsiteY907" fmla="*/ 3211643 h 6858001"/>
              <a:gd name="connsiteX908" fmla="*/ 1081456 w 11036209"/>
              <a:gd name="connsiteY908" fmla="*/ 3114378 h 6858001"/>
              <a:gd name="connsiteX909" fmla="*/ 1194073 w 11036209"/>
              <a:gd name="connsiteY909" fmla="*/ 3114378 h 6858001"/>
              <a:gd name="connsiteX910" fmla="*/ 1291672 w 11036209"/>
              <a:gd name="connsiteY910" fmla="*/ 3035817 h 6858001"/>
              <a:gd name="connsiteX911" fmla="*/ 453203 w 11036209"/>
              <a:gd name="connsiteY911" fmla="*/ 3027902 h 6858001"/>
              <a:gd name="connsiteX912" fmla="*/ 532018 w 11036209"/>
              <a:gd name="connsiteY912" fmla="*/ 3125676 h 6858001"/>
              <a:gd name="connsiteX913" fmla="*/ 460708 w 11036209"/>
              <a:gd name="connsiteY913" fmla="*/ 3238492 h 6858001"/>
              <a:gd name="connsiteX914" fmla="*/ 336852 w 11036209"/>
              <a:gd name="connsiteY914" fmla="*/ 3200887 h 6858001"/>
              <a:gd name="connsiteX915" fmla="*/ 363126 w 11036209"/>
              <a:gd name="connsiteY915" fmla="*/ 3140718 h 6858001"/>
              <a:gd name="connsiteX916" fmla="*/ 329345 w 11036209"/>
              <a:gd name="connsiteY916" fmla="*/ 3073029 h 6858001"/>
              <a:gd name="connsiteX917" fmla="*/ 400656 w 11036209"/>
              <a:gd name="connsiteY917" fmla="*/ 3073029 h 6858001"/>
              <a:gd name="connsiteX918" fmla="*/ 453203 w 11036209"/>
              <a:gd name="connsiteY918" fmla="*/ 3027902 h 6858001"/>
              <a:gd name="connsiteX919" fmla="*/ 4054668 w 11036209"/>
              <a:gd name="connsiteY919" fmla="*/ 2994650 h 6858001"/>
              <a:gd name="connsiteX920" fmla="*/ 4095915 w 11036209"/>
              <a:gd name="connsiteY920" fmla="*/ 3181826 h 6858001"/>
              <a:gd name="connsiteX921" fmla="*/ 4260895 w 11036209"/>
              <a:gd name="connsiteY921" fmla="*/ 3264182 h 6858001"/>
              <a:gd name="connsiteX922" fmla="*/ 4099664 w 11036209"/>
              <a:gd name="connsiteY922" fmla="*/ 3369001 h 6858001"/>
              <a:gd name="connsiteX923" fmla="*/ 4073416 w 11036209"/>
              <a:gd name="connsiteY923" fmla="*/ 3559920 h 6858001"/>
              <a:gd name="connsiteX924" fmla="*/ 3923435 w 11036209"/>
              <a:gd name="connsiteY924" fmla="*/ 3436385 h 6858001"/>
              <a:gd name="connsiteX925" fmla="*/ 3735959 w 11036209"/>
              <a:gd name="connsiteY925" fmla="*/ 3466332 h 6858001"/>
              <a:gd name="connsiteX926" fmla="*/ 3807199 w 11036209"/>
              <a:gd name="connsiteY926" fmla="*/ 3286645 h 6858001"/>
              <a:gd name="connsiteX927" fmla="*/ 3720960 w 11036209"/>
              <a:gd name="connsiteY927" fmla="*/ 3114444 h 6858001"/>
              <a:gd name="connsiteX928" fmla="*/ 3904688 w 11036209"/>
              <a:gd name="connsiteY928" fmla="*/ 3129416 h 6858001"/>
              <a:gd name="connsiteX929" fmla="*/ 4054668 w 11036209"/>
              <a:gd name="connsiteY929" fmla="*/ 2994650 h 6858001"/>
              <a:gd name="connsiteX930" fmla="*/ 5274672 w 11036209"/>
              <a:gd name="connsiteY930" fmla="*/ 2961399 h 6858001"/>
              <a:gd name="connsiteX931" fmla="*/ 5386683 w 11036209"/>
              <a:gd name="connsiteY931" fmla="*/ 3107224 h 6858001"/>
              <a:gd name="connsiteX932" fmla="*/ 5297074 w 11036209"/>
              <a:gd name="connsiteY932" fmla="*/ 3167049 h 6858001"/>
              <a:gd name="connsiteX933" fmla="*/ 5285873 w 11036209"/>
              <a:gd name="connsiteY933" fmla="*/ 3268004 h 6858001"/>
              <a:gd name="connsiteX934" fmla="*/ 5196266 w 11036209"/>
              <a:gd name="connsiteY934" fmla="*/ 3204439 h 6858001"/>
              <a:gd name="connsiteX935" fmla="*/ 5087990 w 11036209"/>
              <a:gd name="connsiteY935" fmla="*/ 3219396 h 6858001"/>
              <a:gd name="connsiteX936" fmla="*/ 5084257 w 11036209"/>
              <a:gd name="connsiteY936" fmla="*/ 3032442 h 6858001"/>
              <a:gd name="connsiteX937" fmla="*/ 5185065 w 11036209"/>
              <a:gd name="connsiteY937" fmla="*/ 3032442 h 6858001"/>
              <a:gd name="connsiteX938" fmla="*/ 5274672 w 11036209"/>
              <a:gd name="connsiteY938" fmla="*/ 2961399 h 6858001"/>
              <a:gd name="connsiteX939" fmla="*/ 4661381 w 11036209"/>
              <a:gd name="connsiteY939" fmla="*/ 2945564 h 6858001"/>
              <a:gd name="connsiteX940" fmla="*/ 4687596 w 11036209"/>
              <a:gd name="connsiteY940" fmla="*/ 3080340 h 6858001"/>
              <a:gd name="connsiteX941" fmla="*/ 4826163 w 11036209"/>
              <a:gd name="connsiteY941" fmla="*/ 3155216 h 6858001"/>
              <a:gd name="connsiteX942" fmla="*/ 4695086 w 11036209"/>
              <a:gd name="connsiteY942" fmla="*/ 3245066 h 6858001"/>
              <a:gd name="connsiteX943" fmla="*/ 4676362 w 11036209"/>
              <a:gd name="connsiteY943" fmla="*/ 3387330 h 6858001"/>
              <a:gd name="connsiteX944" fmla="*/ 4560264 w 11036209"/>
              <a:gd name="connsiteY944" fmla="*/ 3286248 h 6858001"/>
              <a:gd name="connsiteX945" fmla="*/ 4410462 w 11036209"/>
              <a:gd name="connsiteY945" fmla="*/ 3316199 h 6858001"/>
              <a:gd name="connsiteX946" fmla="*/ 4462892 w 11036209"/>
              <a:gd name="connsiteY946" fmla="*/ 3173934 h 6858001"/>
              <a:gd name="connsiteX947" fmla="*/ 4395482 w 11036209"/>
              <a:gd name="connsiteY947" fmla="*/ 3031672 h 6858001"/>
              <a:gd name="connsiteX948" fmla="*/ 4537796 w 11036209"/>
              <a:gd name="connsiteY948" fmla="*/ 3050392 h 6858001"/>
              <a:gd name="connsiteX949" fmla="*/ 4661381 w 11036209"/>
              <a:gd name="connsiteY949" fmla="*/ 2945564 h 6858001"/>
              <a:gd name="connsiteX950" fmla="*/ 7872832 w 11036209"/>
              <a:gd name="connsiteY950" fmla="*/ 2942399 h 6858001"/>
              <a:gd name="connsiteX951" fmla="*/ 7906528 w 11036209"/>
              <a:gd name="connsiteY951" fmla="*/ 3066043 h 6858001"/>
              <a:gd name="connsiteX952" fmla="*/ 8015105 w 11036209"/>
              <a:gd name="connsiteY952" fmla="*/ 3125993 h 6858001"/>
              <a:gd name="connsiteX953" fmla="*/ 7910273 w 11036209"/>
              <a:gd name="connsiteY953" fmla="*/ 3197183 h 6858001"/>
              <a:gd name="connsiteX954" fmla="*/ 7891552 w 11036209"/>
              <a:gd name="connsiteY954" fmla="*/ 3320828 h 6858001"/>
              <a:gd name="connsiteX955" fmla="*/ 7786720 w 11036209"/>
              <a:gd name="connsiteY955" fmla="*/ 3242144 h 6858001"/>
              <a:gd name="connsiteX956" fmla="*/ 7663165 w 11036209"/>
              <a:gd name="connsiteY956" fmla="*/ 3260878 h 6858001"/>
              <a:gd name="connsiteX957" fmla="*/ 7711838 w 11036209"/>
              <a:gd name="connsiteY957" fmla="*/ 3148474 h 6858001"/>
              <a:gd name="connsiteX958" fmla="*/ 7655677 w 11036209"/>
              <a:gd name="connsiteY958" fmla="*/ 3024828 h 6858001"/>
              <a:gd name="connsiteX959" fmla="*/ 7779232 w 11036209"/>
              <a:gd name="connsiteY959" fmla="*/ 3036070 h 6858001"/>
              <a:gd name="connsiteX960" fmla="*/ 7872832 w 11036209"/>
              <a:gd name="connsiteY960" fmla="*/ 2942399 h 6858001"/>
              <a:gd name="connsiteX961" fmla="*/ 5888779 w 11036209"/>
              <a:gd name="connsiteY961" fmla="*/ 2912313 h 6858001"/>
              <a:gd name="connsiteX962" fmla="*/ 5915067 w 11036209"/>
              <a:gd name="connsiteY962" fmla="*/ 3005832 h 6858001"/>
              <a:gd name="connsiteX963" fmla="*/ 6008955 w 11036209"/>
              <a:gd name="connsiteY963" fmla="*/ 3054461 h 6858001"/>
              <a:gd name="connsiteX964" fmla="*/ 5918821 w 11036209"/>
              <a:gd name="connsiteY964" fmla="*/ 3110573 h 6858001"/>
              <a:gd name="connsiteX965" fmla="*/ 5907555 w 11036209"/>
              <a:gd name="connsiteY965" fmla="*/ 3211574 h 6858001"/>
              <a:gd name="connsiteX966" fmla="*/ 5824935 w 11036209"/>
              <a:gd name="connsiteY966" fmla="*/ 3144240 h 6858001"/>
              <a:gd name="connsiteX967" fmla="*/ 5723538 w 11036209"/>
              <a:gd name="connsiteY967" fmla="*/ 3159202 h 6858001"/>
              <a:gd name="connsiteX968" fmla="*/ 5764849 w 11036209"/>
              <a:gd name="connsiteY968" fmla="*/ 3069425 h 6858001"/>
              <a:gd name="connsiteX969" fmla="*/ 5716028 w 11036209"/>
              <a:gd name="connsiteY969" fmla="*/ 2979647 h 6858001"/>
              <a:gd name="connsiteX970" fmla="*/ 5817424 w 11036209"/>
              <a:gd name="connsiteY970" fmla="*/ 2983387 h 6858001"/>
              <a:gd name="connsiteX971" fmla="*/ 5888779 w 11036209"/>
              <a:gd name="connsiteY971" fmla="*/ 2912313 h 6858001"/>
              <a:gd name="connsiteX972" fmla="*/ 9247037 w 11036209"/>
              <a:gd name="connsiteY972" fmla="*/ 2907563 h 6858001"/>
              <a:gd name="connsiteX973" fmla="*/ 9329317 w 11036209"/>
              <a:gd name="connsiteY973" fmla="*/ 3012680 h 6858001"/>
              <a:gd name="connsiteX974" fmla="*/ 9261998 w 11036209"/>
              <a:gd name="connsiteY974" fmla="*/ 3061484 h 6858001"/>
              <a:gd name="connsiteX975" fmla="*/ 9254517 w 11036209"/>
              <a:gd name="connsiteY975" fmla="*/ 3140321 h 6858001"/>
              <a:gd name="connsiteX976" fmla="*/ 9202156 w 11036209"/>
              <a:gd name="connsiteY976" fmla="*/ 3091517 h 6858001"/>
              <a:gd name="connsiteX977" fmla="*/ 9112394 w 11036209"/>
              <a:gd name="connsiteY977" fmla="*/ 3102779 h 6858001"/>
              <a:gd name="connsiteX978" fmla="*/ 9142315 w 11036209"/>
              <a:gd name="connsiteY978" fmla="*/ 3031450 h 6858001"/>
              <a:gd name="connsiteX979" fmla="*/ 9112394 w 11036209"/>
              <a:gd name="connsiteY979" fmla="*/ 2952612 h 6858001"/>
              <a:gd name="connsiteX980" fmla="*/ 9247037 w 11036209"/>
              <a:gd name="connsiteY980" fmla="*/ 2907563 h 6858001"/>
              <a:gd name="connsiteX981" fmla="*/ 6498375 w 11036209"/>
              <a:gd name="connsiteY981" fmla="*/ 2890147 h 6858001"/>
              <a:gd name="connsiteX982" fmla="*/ 6539389 w 11036209"/>
              <a:gd name="connsiteY982" fmla="*/ 2957513 h 6858001"/>
              <a:gd name="connsiteX983" fmla="*/ 6502103 w 11036209"/>
              <a:gd name="connsiteY983" fmla="*/ 3013651 h 6858001"/>
              <a:gd name="connsiteX984" fmla="*/ 6427531 w 11036209"/>
              <a:gd name="connsiteY984" fmla="*/ 2994938 h 6858001"/>
              <a:gd name="connsiteX985" fmla="*/ 6423803 w 11036209"/>
              <a:gd name="connsiteY985" fmla="*/ 2916345 h 6858001"/>
              <a:gd name="connsiteX986" fmla="*/ 6498375 w 11036209"/>
              <a:gd name="connsiteY986" fmla="*/ 2890147 h 6858001"/>
              <a:gd name="connsiteX987" fmla="*/ 2695905 w 11036209"/>
              <a:gd name="connsiteY987" fmla="*/ 2825227 h 6858001"/>
              <a:gd name="connsiteX988" fmla="*/ 2737112 w 11036209"/>
              <a:gd name="connsiteY988" fmla="*/ 2993688 h 6858001"/>
              <a:gd name="connsiteX989" fmla="*/ 2894433 w 11036209"/>
              <a:gd name="connsiteY989" fmla="*/ 3079790 h 6858001"/>
              <a:gd name="connsiteX990" fmla="*/ 2744602 w 11036209"/>
              <a:gd name="connsiteY990" fmla="*/ 3169636 h 6858001"/>
              <a:gd name="connsiteX991" fmla="*/ 2714636 w 11036209"/>
              <a:gd name="connsiteY991" fmla="*/ 3349329 h 6858001"/>
              <a:gd name="connsiteX992" fmla="*/ 2576041 w 11036209"/>
              <a:gd name="connsiteY992" fmla="*/ 3233278 h 6858001"/>
              <a:gd name="connsiteX993" fmla="*/ 2399993 w 11036209"/>
              <a:gd name="connsiteY993" fmla="*/ 3263226 h 6858001"/>
              <a:gd name="connsiteX994" fmla="*/ 2467416 w 11036209"/>
              <a:gd name="connsiteY994" fmla="*/ 3094764 h 6858001"/>
              <a:gd name="connsiteX995" fmla="*/ 2392499 w 11036209"/>
              <a:gd name="connsiteY995" fmla="*/ 2941278 h 6858001"/>
              <a:gd name="connsiteX996" fmla="*/ 2564804 w 11036209"/>
              <a:gd name="connsiteY996" fmla="*/ 2948766 h 6858001"/>
              <a:gd name="connsiteX997" fmla="*/ 2695905 w 11036209"/>
              <a:gd name="connsiteY997" fmla="*/ 2825227 h 6858001"/>
              <a:gd name="connsiteX998" fmla="*/ 1883048 w 11036209"/>
              <a:gd name="connsiteY998" fmla="*/ 2687472 h 6858001"/>
              <a:gd name="connsiteX999" fmla="*/ 1905537 w 11036209"/>
              <a:gd name="connsiteY999" fmla="*/ 2781123 h 6858001"/>
              <a:gd name="connsiteX1000" fmla="*/ 2002987 w 11036209"/>
              <a:gd name="connsiteY1000" fmla="*/ 2829821 h 6858001"/>
              <a:gd name="connsiteX1001" fmla="*/ 1909288 w 11036209"/>
              <a:gd name="connsiteY1001" fmla="*/ 2889759 h 6858001"/>
              <a:gd name="connsiteX1002" fmla="*/ 1894294 w 11036209"/>
              <a:gd name="connsiteY1002" fmla="*/ 2994649 h 6858001"/>
              <a:gd name="connsiteX1003" fmla="*/ 1811837 w 11036209"/>
              <a:gd name="connsiteY1003" fmla="*/ 2927220 h 6858001"/>
              <a:gd name="connsiteX1004" fmla="*/ 1706892 w 11036209"/>
              <a:gd name="connsiteY1004" fmla="*/ 2942205 h 6858001"/>
              <a:gd name="connsiteX1005" fmla="*/ 1748120 w 11036209"/>
              <a:gd name="connsiteY1005" fmla="*/ 2844806 h 6858001"/>
              <a:gd name="connsiteX1006" fmla="*/ 1706892 w 11036209"/>
              <a:gd name="connsiteY1006" fmla="*/ 2751155 h 6858001"/>
              <a:gd name="connsiteX1007" fmla="*/ 1883048 w 11036209"/>
              <a:gd name="connsiteY1007" fmla="*/ 2687472 h 6858001"/>
              <a:gd name="connsiteX1008" fmla="*/ 8482885 w 11036209"/>
              <a:gd name="connsiteY1008" fmla="*/ 2641555 h 6858001"/>
              <a:gd name="connsiteX1009" fmla="*/ 8509012 w 11036209"/>
              <a:gd name="connsiteY1009" fmla="*/ 2757707 h 6858001"/>
              <a:gd name="connsiteX1010" fmla="*/ 8624711 w 11036209"/>
              <a:gd name="connsiteY1010" fmla="*/ 2821402 h 6858001"/>
              <a:gd name="connsiteX1011" fmla="*/ 8512744 w 11036209"/>
              <a:gd name="connsiteY1011" fmla="*/ 2896339 h 6858001"/>
              <a:gd name="connsiteX1012" fmla="*/ 8494083 w 11036209"/>
              <a:gd name="connsiteY1012" fmla="*/ 3019984 h 6858001"/>
              <a:gd name="connsiteX1013" fmla="*/ 8389579 w 11036209"/>
              <a:gd name="connsiteY1013" fmla="*/ 2937553 h 6858001"/>
              <a:gd name="connsiteX1014" fmla="*/ 8270146 w 11036209"/>
              <a:gd name="connsiteY1014" fmla="*/ 2960035 h 6858001"/>
              <a:gd name="connsiteX1015" fmla="*/ 8314932 w 11036209"/>
              <a:gd name="connsiteY1015" fmla="*/ 2840136 h 6858001"/>
              <a:gd name="connsiteX1016" fmla="*/ 8258948 w 11036209"/>
              <a:gd name="connsiteY1016" fmla="*/ 2716491 h 6858001"/>
              <a:gd name="connsiteX1017" fmla="*/ 8482885 w 11036209"/>
              <a:gd name="connsiteY1017" fmla="*/ 2641555 h 6858001"/>
              <a:gd name="connsiteX1018" fmla="*/ 7135403 w 11036209"/>
              <a:gd name="connsiteY1018" fmla="*/ 2597219 h 6858001"/>
              <a:gd name="connsiteX1019" fmla="*/ 7266165 w 11036209"/>
              <a:gd name="connsiteY1019" fmla="*/ 2765773 h 6858001"/>
              <a:gd name="connsiteX1020" fmla="*/ 7165291 w 11036209"/>
              <a:gd name="connsiteY1020" fmla="*/ 2825703 h 6858001"/>
              <a:gd name="connsiteX1021" fmla="*/ 7146611 w 11036209"/>
              <a:gd name="connsiteY1021" fmla="*/ 2945564 h 6858001"/>
              <a:gd name="connsiteX1022" fmla="*/ 7053209 w 11036209"/>
              <a:gd name="connsiteY1022" fmla="*/ 2866905 h 6858001"/>
              <a:gd name="connsiteX1023" fmla="*/ 6941126 w 11036209"/>
              <a:gd name="connsiteY1023" fmla="*/ 2885634 h 6858001"/>
              <a:gd name="connsiteX1024" fmla="*/ 6982224 w 11036209"/>
              <a:gd name="connsiteY1024" fmla="*/ 2780756 h 6858001"/>
              <a:gd name="connsiteX1025" fmla="*/ 6933653 w 11036209"/>
              <a:gd name="connsiteY1025" fmla="*/ 2668387 h 6858001"/>
              <a:gd name="connsiteX1026" fmla="*/ 7053209 w 11036209"/>
              <a:gd name="connsiteY1026" fmla="*/ 2675878 h 6858001"/>
              <a:gd name="connsiteX1027" fmla="*/ 7135403 w 11036209"/>
              <a:gd name="connsiteY1027" fmla="*/ 2597219 h 6858001"/>
              <a:gd name="connsiteX1028" fmla="*/ 186914 w 11036209"/>
              <a:gd name="connsiteY1028" fmla="*/ 2582969 h 6858001"/>
              <a:gd name="connsiteX1029" fmla="*/ 247011 w 11036209"/>
              <a:gd name="connsiteY1029" fmla="*/ 2661562 h 6858001"/>
              <a:gd name="connsiteX1030" fmla="*/ 198183 w 11036209"/>
              <a:gd name="connsiteY1030" fmla="*/ 2695246 h 6858001"/>
              <a:gd name="connsiteX1031" fmla="*/ 194427 w 11036209"/>
              <a:gd name="connsiteY1031" fmla="*/ 2747642 h 6858001"/>
              <a:gd name="connsiteX1032" fmla="*/ 149354 w 11036209"/>
              <a:gd name="connsiteY1032" fmla="*/ 2710215 h 6858001"/>
              <a:gd name="connsiteX1033" fmla="*/ 89260 w 11036209"/>
              <a:gd name="connsiteY1033" fmla="*/ 2721444 h 6858001"/>
              <a:gd name="connsiteX1034" fmla="*/ 111797 w 11036209"/>
              <a:gd name="connsiteY1034" fmla="*/ 2672791 h 6858001"/>
              <a:gd name="connsiteX1035" fmla="*/ 85503 w 11036209"/>
              <a:gd name="connsiteY1035" fmla="*/ 2620393 h 6858001"/>
              <a:gd name="connsiteX1036" fmla="*/ 186914 w 11036209"/>
              <a:gd name="connsiteY1036" fmla="*/ 2582969 h 6858001"/>
              <a:gd name="connsiteX1037" fmla="*/ 3324663 w 11036209"/>
              <a:gd name="connsiteY1037" fmla="*/ 2578218 h 6858001"/>
              <a:gd name="connsiteX1038" fmla="*/ 3362171 w 11036209"/>
              <a:gd name="connsiteY1038" fmla="*/ 2750513 h 6858001"/>
              <a:gd name="connsiteX1039" fmla="*/ 3530953 w 11036209"/>
              <a:gd name="connsiteY1039" fmla="*/ 2836660 h 6858001"/>
              <a:gd name="connsiteX1040" fmla="*/ 3369673 w 11036209"/>
              <a:gd name="connsiteY1040" fmla="*/ 2937789 h 6858001"/>
              <a:gd name="connsiteX1041" fmla="*/ 3343416 w 11036209"/>
              <a:gd name="connsiteY1041" fmla="*/ 3121320 h 6858001"/>
              <a:gd name="connsiteX1042" fmla="*/ 3197139 w 11036209"/>
              <a:gd name="connsiteY1042" fmla="*/ 3001465 h 6858001"/>
              <a:gd name="connsiteX1043" fmla="*/ 3009602 w 11036209"/>
              <a:gd name="connsiteY1043" fmla="*/ 3031427 h 6858001"/>
              <a:gd name="connsiteX1044" fmla="*/ 3084618 w 11036209"/>
              <a:gd name="connsiteY1044" fmla="*/ 2859135 h 6858001"/>
              <a:gd name="connsiteX1045" fmla="*/ 3002102 w 11036209"/>
              <a:gd name="connsiteY1045" fmla="*/ 2690584 h 6858001"/>
              <a:gd name="connsiteX1046" fmla="*/ 3185887 w 11036209"/>
              <a:gd name="connsiteY1046" fmla="*/ 2701821 h 6858001"/>
              <a:gd name="connsiteX1047" fmla="*/ 3324663 w 11036209"/>
              <a:gd name="connsiteY1047" fmla="*/ 2578218 h 6858001"/>
              <a:gd name="connsiteX1048" fmla="*/ 10597886 w 11036209"/>
              <a:gd name="connsiteY1048" fmla="*/ 2571887 h 6858001"/>
              <a:gd name="connsiteX1049" fmla="*/ 10638779 w 11036209"/>
              <a:gd name="connsiteY1049" fmla="*/ 2608830 h 6858001"/>
              <a:gd name="connsiteX1050" fmla="*/ 10605322 w 11036209"/>
              <a:gd name="connsiteY1050" fmla="*/ 2649471 h 6858001"/>
              <a:gd name="connsiteX1051" fmla="*/ 10553276 w 11036209"/>
              <a:gd name="connsiteY1051" fmla="*/ 2638388 h 6858001"/>
              <a:gd name="connsiteX1052" fmla="*/ 10553276 w 11036209"/>
              <a:gd name="connsiteY1052" fmla="*/ 2582969 h 6858001"/>
              <a:gd name="connsiteX1053" fmla="*/ 10597886 w 11036209"/>
              <a:gd name="connsiteY1053" fmla="*/ 2571887 h 6858001"/>
              <a:gd name="connsiteX1054" fmla="*/ 1063756 w 11036209"/>
              <a:gd name="connsiteY1054" fmla="*/ 2533884 h 6858001"/>
              <a:gd name="connsiteX1055" fmla="*/ 1187543 w 11036209"/>
              <a:gd name="connsiteY1055" fmla="*/ 2683654 h 6858001"/>
              <a:gd name="connsiteX1056" fmla="*/ 1093765 w 11036209"/>
              <a:gd name="connsiteY1056" fmla="*/ 2743562 h 6858001"/>
              <a:gd name="connsiteX1057" fmla="*/ 1075009 w 11036209"/>
              <a:gd name="connsiteY1057" fmla="*/ 2852145 h 6858001"/>
              <a:gd name="connsiteX1058" fmla="*/ 992483 w 11036209"/>
              <a:gd name="connsiteY1058" fmla="*/ 2784749 h 6858001"/>
              <a:gd name="connsiteX1059" fmla="*/ 879951 w 11036209"/>
              <a:gd name="connsiteY1059" fmla="*/ 2803470 h 6858001"/>
              <a:gd name="connsiteX1060" fmla="*/ 921213 w 11036209"/>
              <a:gd name="connsiteY1060" fmla="*/ 2702376 h 6858001"/>
              <a:gd name="connsiteX1061" fmla="*/ 872449 w 11036209"/>
              <a:gd name="connsiteY1061" fmla="*/ 2597536 h 6858001"/>
              <a:gd name="connsiteX1062" fmla="*/ 973728 w 11036209"/>
              <a:gd name="connsiteY1062" fmla="*/ 2605024 h 6858001"/>
              <a:gd name="connsiteX1063" fmla="*/ 1063756 w 11036209"/>
              <a:gd name="connsiteY1063" fmla="*/ 2533884 h 6858001"/>
              <a:gd name="connsiteX1064" fmla="*/ 9812325 w 11036209"/>
              <a:gd name="connsiteY1064" fmla="*/ 2518051 h 6858001"/>
              <a:gd name="connsiteX1065" fmla="*/ 9872419 w 11036209"/>
              <a:gd name="connsiteY1065" fmla="*/ 2589414 h 6858001"/>
              <a:gd name="connsiteX1066" fmla="*/ 9816081 w 11036209"/>
              <a:gd name="connsiteY1066" fmla="*/ 2679556 h 6858001"/>
              <a:gd name="connsiteX1067" fmla="*/ 9718426 w 11036209"/>
              <a:gd name="connsiteY1067" fmla="*/ 2653265 h 6858001"/>
              <a:gd name="connsiteX1068" fmla="*/ 9710914 w 11036209"/>
              <a:gd name="connsiteY1068" fmla="*/ 2555611 h 6858001"/>
              <a:gd name="connsiteX1069" fmla="*/ 9812325 w 11036209"/>
              <a:gd name="connsiteY1069" fmla="*/ 2518051 h 6858001"/>
              <a:gd name="connsiteX1070" fmla="*/ 3964379 w 11036209"/>
              <a:gd name="connsiteY1070" fmla="*/ 2377129 h 6858001"/>
              <a:gd name="connsiteX1071" fmla="*/ 4001856 w 11036209"/>
              <a:gd name="connsiteY1071" fmla="*/ 2560331 h 6858001"/>
              <a:gd name="connsiteX1072" fmla="*/ 4181726 w 11036209"/>
              <a:gd name="connsiteY1072" fmla="*/ 2653802 h 6858001"/>
              <a:gd name="connsiteX1073" fmla="*/ 4016844 w 11036209"/>
              <a:gd name="connsiteY1073" fmla="*/ 2758491 h 6858001"/>
              <a:gd name="connsiteX1074" fmla="*/ 3983116 w 11036209"/>
              <a:gd name="connsiteY1074" fmla="*/ 2956649 h 6858001"/>
              <a:gd name="connsiteX1075" fmla="*/ 3833222 w 11036209"/>
              <a:gd name="connsiteY1075" fmla="*/ 2833268 h 6858001"/>
              <a:gd name="connsiteX1076" fmla="*/ 3638359 w 11036209"/>
              <a:gd name="connsiteY1076" fmla="*/ 2859439 h 6858001"/>
              <a:gd name="connsiteX1077" fmla="*/ 3713307 w 11036209"/>
              <a:gd name="connsiteY1077" fmla="*/ 2676237 h 6858001"/>
              <a:gd name="connsiteX1078" fmla="*/ 3619624 w 11036209"/>
              <a:gd name="connsiteY1078" fmla="*/ 2504249 h 6858001"/>
              <a:gd name="connsiteX1079" fmla="*/ 3814486 w 11036209"/>
              <a:gd name="connsiteY1079" fmla="*/ 2515465 h 6858001"/>
              <a:gd name="connsiteX1080" fmla="*/ 3964379 w 11036209"/>
              <a:gd name="connsiteY1080" fmla="*/ 2377129 h 6858001"/>
              <a:gd name="connsiteX1081" fmla="*/ 9047840 w 11036209"/>
              <a:gd name="connsiteY1081" fmla="*/ 2320127 h 6858001"/>
              <a:gd name="connsiteX1082" fmla="*/ 9073986 w 11036209"/>
              <a:gd name="connsiteY1082" fmla="*/ 2421220 h 6858001"/>
              <a:gd name="connsiteX1083" fmla="*/ 9159894 w 11036209"/>
              <a:gd name="connsiteY1083" fmla="*/ 2462408 h 6858001"/>
              <a:gd name="connsiteX1084" fmla="*/ 9073986 w 11036209"/>
              <a:gd name="connsiteY1084" fmla="*/ 2529804 h 6858001"/>
              <a:gd name="connsiteX1085" fmla="*/ 9059044 w 11036209"/>
              <a:gd name="connsiteY1085" fmla="*/ 2619666 h 6858001"/>
              <a:gd name="connsiteX1086" fmla="*/ 8973136 w 11036209"/>
              <a:gd name="connsiteY1086" fmla="*/ 2559758 h 6858001"/>
              <a:gd name="connsiteX1087" fmla="*/ 8876022 w 11036209"/>
              <a:gd name="connsiteY1087" fmla="*/ 2574736 h 6858001"/>
              <a:gd name="connsiteX1088" fmla="*/ 8913374 w 11036209"/>
              <a:gd name="connsiteY1088" fmla="*/ 2477386 h 6858001"/>
              <a:gd name="connsiteX1089" fmla="*/ 8868551 w 11036209"/>
              <a:gd name="connsiteY1089" fmla="*/ 2383779 h 6858001"/>
              <a:gd name="connsiteX1090" fmla="*/ 9047840 w 11036209"/>
              <a:gd name="connsiteY1090" fmla="*/ 2320127 h 6858001"/>
              <a:gd name="connsiteX1091" fmla="*/ 5813965 w 11036209"/>
              <a:gd name="connsiteY1091" fmla="*/ 2316959 h 6858001"/>
              <a:gd name="connsiteX1092" fmla="*/ 5832730 w 11036209"/>
              <a:gd name="connsiteY1092" fmla="*/ 2384140 h 6858001"/>
              <a:gd name="connsiteX1093" fmla="*/ 5896536 w 11036209"/>
              <a:gd name="connsiteY1093" fmla="*/ 2417731 h 6858001"/>
              <a:gd name="connsiteX1094" fmla="*/ 5832730 w 11036209"/>
              <a:gd name="connsiteY1094" fmla="*/ 2458787 h 6858001"/>
              <a:gd name="connsiteX1095" fmla="*/ 5825224 w 11036209"/>
              <a:gd name="connsiteY1095" fmla="*/ 2525967 h 6858001"/>
              <a:gd name="connsiteX1096" fmla="*/ 5768925 w 11036209"/>
              <a:gd name="connsiteY1096" fmla="*/ 2484912 h 6858001"/>
              <a:gd name="connsiteX1097" fmla="*/ 5697614 w 11036209"/>
              <a:gd name="connsiteY1097" fmla="*/ 2492376 h 6858001"/>
              <a:gd name="connsiteX1098" fmla="*/ 5723886 w 11036209"/>
              <a:gd name="connsiteY1098" fmla="*/ 2428928 h 6858001"/>
              <a:gd name="connsiteX1099" fmla="*/ 5693861 w 11036209"/>
              <a:gd name="connsiteY1099" fmla="*/ 2361745 h 6858001"/>
              <a:gd name="connsiteX1100" fmla="*/ 5813965 w 11036209"/>
              <a:gd name="connsiteY1100" fmla="*/ 2316959 h 6858001"/>
              <a:gd name="connsiteX1101" fmla="*/ 7742076 w 11036209"/>
              <a:gd name="connsiteY1101" fmla="*/ 2309043 h 6858001"/>
              <a:gd name="connsiteX1102" fmla="*/ 7772035 w 11036209"/>
              <a:gd name="connsiteY1102" fmla="*/ 2451122 h 6858001"/>
              <a:gd name="connsiteX1103" fmla="*/ 7910602 w 11036209"/>
              <a:gd name="connsiteY1103" fmla="*/ 2525901 h 6858001"/>
              <a:gd name="connsiteX1104" fmla="*/ 7775780 w 11036209"/>
              <a:gd name="connsiteY1104" fmla="*/ 2608157 h 6858001"/>
              <a:gd name="connsiteX1105" fmla="*/ 7757055 w 11036209"/>
              <a:gd name="connsiteY1105" fmla="*/ 2746497 h 6858001"/>
              <a:gd name="connsiteX1106" fmla="*/ 7640959 w 11036209"/>
              <a:gd name="connsiteY1106" fmla="*/ 2660502 h 6858001"/>
              <a:gd name="connsiteX1107" fmla="*/ 7491157 w 11036209"/>
              <a:gd name="connsiteY1107" fmla="*/ 2682935 h 6858001"/>
              <a:gd name="connsiteX1108" fmla="*/ 7547333 w 11036209"/>
              <a:gd name="connsiteY1108" fmla="*/ 2544597 h 6858001"/>
              <a:gd name="connsiteX1109" fmla="*/ 7479921 w 11036209"/>
              <a:gd name="connsiteY1109" fmla="*/ 2409993 h 6858001"/>
              <a:gd name="connsiteX1110" fmla="*/ 7622234 w 11036209"/>
              <a:gd name="connsiteY1110" fmla="*/ 2417473 h 6858001"/>
              <a:gd name="connsiteX1111" fmla="*/ 7742076 w 11036209"/>
              <a:gd name="connsiteY1111" fmla="*/ 2309043 h 6858001"/>
              <a:gd name="connsiteX1112" fmla="*/ 5234283 w 11036209"/>
              <a:gd name="connsiteY1112" fmla="*/ 2286875 h 6858001"/>
              <a:gd name="connsiteX1113" fmla="*/ 5253009 w 11036209"/>
              <a:gd name="connsiteY1113" fmla="*/ 2406549 h 6858001"/>
              <a:gd name="connsiteX1114" fmla="*/ 5380350 w 11036209"/>
              <a:gd name="connsiteY1114" fmla="*/ 2473865 h 6858001"/>
              <a:gd name="connsiteX1115" fmla="*/ 5264245 w 11036209"/>
              <a:gd name="connsiteY1115" fmla="*/ 2548661 h 6858001"/>
              <a:gd name="connsiteX1116" fmla="*/ 5245518 w 11036209"/>
              <a:gd name="connsiteY1116" fmla="*/ 2679555 h 6858001"/>
              <a:gd name="connsiteX1117" fmla="*/ 5136903 w 11036209"/>
              <a:gd name="connsiteY1117" fmla="*/ 2597280 h 6858001"/>
              <a:gd name="connsiteX1118" fmla="*/ 5002072 w 11036209"/>
              <a:gd name="connsiteY1118" fmla="*/ 2619718 h 6858001"/>
              <a:gd name="connsiteX1119" fmla="*/ 5054509 w 11036209"/>
              <a:gd name="connsiteY1119" fmla="*/ 2492565 h 6858001"/>
              <a:gd name="connsiteX1120" fmla="*/ 4990838 w 11036209"/>
              <a:gd name="connsiteY1120" fmla="*/ 2369150 h 6858001"/>
              <a:gd name="connsiteX1121" fmla="*/ 5121923 w 11036209"/>
              <a:gd name="connsiteY1121" fmla="*/ 2376631 h 6858001"/>
              <a:gd name="connsiteX1122" fmla="*/ 5234283 w 11036209"/>
              <a:gd name="connsiteY1122" fmla="*/ 2286875 h 6858001"/>
              <a:gd name="connsiteX1123" fmla="*/ 4608076 w 11036209"/>
              <a:gd name="connsiteY1123" fmla="*/ 2286875 h 6858001"/>
              <a:gd name="connsiteX1124" fmla="*/ 4641712 w 11036209"/>
              <a:gd name="connsiteY1124" fmla="*/ 2455523 h 6858001"/>
              <a:gd name="connsiteX1125" fmla="*/ 4802414 w 11036209"/>
              <a:gd name="connsiteY1125" fmla="*/ 2541722 h 6858001"/>
              <a:gd name="connsiteX1126" fmla="*/ 4649188 w 11036209"/>
              <a:gd name="connsiteY1126" fmla="*/ 2639162 h 6858001"/>
              <a:gd name="connsiteX1127" fmla="*/ 4626762 w 11036209"/>
              <a:gd name="connsiteY1127" fmla="*/ 2807809 h 6858001"/>
              <a:gd name="connsiteX1128" fmla="*/ 4481010 w 11036209"/>
              <a:gd name="connsiteY1128" fmla="*/ 2695378 h 6858001"/>
              <a:gd name="connsiteX1129" fmla="*/ 4305357 w 11036209"/>
              <a:gd name="connsiteY1129" fmla="*/ 2725359 h 6858001"/>
              <a:gd name="connsiteX1130" fmla="*/ 4372630 w 11036209"/>
              <a:gd name="connsiteY1130" fmla="*/ 2556712 h 6858001"/>
              <a:gd name="connsiteX1131" fmla="*/ 4294146 w 11036209"/>
              <a:gd name="connsiteY1131" fmla="*/ 2395560 h 6858001"/>
              <a:gd name="connsiteX1132" fmla="*/ 4462322 w 11036209"/>
              <a:gd name="connsiteY1132" fmla="*/ 2410550 h 6858001"/>
              <a:gd name="connsiteX1133" fmla="*/ 4608076 w 11036209"/>
              <a:gd name="connsiteY1133" fmla="*/ 2286875 h 6858001"/>
              <a:gd name="connsiteX1134" fmla="*/ 6394330 w 11036209"/>
              <a:gd name="connsiteY1134" fmla="*/ 2248874 h 6858001"/>
              <a:gd name="connsiteX1135" fmla="*/ 6442801 w 11036209"/>
              <a:gd name="connsiteY1135" fmla="*/ 2305282 h 6858001"/>
              <a:gd name="connsiteX1136" fmla="*/ 6405515 w 11036209"/>
              <a:gd name="connsiteY1136" fmla="*/ 2369211 h 6858001"/>
              <a:gd name="connsiteX1137" fmla="*/ 6330943 w 11036209"/>
              <a:gd name="connsiteY1137" fmla="*/ 2354169 h 6858001"/>
              <a:gd name="connsiteX1138" fmla="*/ 6327215 w 11036209"/>
              <a:gd name="connsiteY1138" fmla="*/ 2282719 h 6858001"/>
              <a:gd name="connsiteX1139" fmla="*/ 6394330 w 11036209"/>
              <a:gd name="connsiteY1139" fmla="*/ 2248874 h 6858001"/>
              <a:gd name="connsiteX1140" fmla="*/ 2534625 w 11036209"/>
              <a:gd name="connsiteY1140" fmla="*/ 2240956 h 6858001"/>
              <a:gd name="connsiteX1141" fmla="*/ 2587078 w 11036209"/>
              <a:gd name="connsiteY1141" fmla="*/ 2428520 h 6858001"/>
              <a:gd name="connsiteX1142" fmla="*/ 2751929 w 11036209"/>
              <a:gd name="connsiteY1142" fmla="*/ 2511046 h 6858001"/>
              <a:gd name="connsiteX1143" fmla="*/ 2590827 w 11036209"/>
              <a:gd name="connsiteY1143" fmla="*/ 2608578 h 6858001"/>
              <a:gd name="connsiteX1144" fmla="*/ 2564598 w 11036209"/>
              <a:gd name="connsiteY1144" fmla="*/ 2799892 h 6858001"/>
              <a:gd name="connsiteX1145" fmla="*/ 2418481 w 11036209"/>
              <a:gd name="connsiteY1145" fmla="*/ 2679853 h 6858001"/>
              <a:gd name="connsiteX1146" fmla="*/ 2227404 w 11036209"/>
              <a:gd name="connsiteY1146" fmla="*/ 2709862 h 6858001"/>
              <a:gd name="connsiteX1147" fmla="*/ 2298587 w 11036209"/>
              <a:gd name="connsiteY1147" fmla="*/ 2533553 h 6858001"/>
              <a:gd name="connsiteX1148" fmla="*/ 2219910 w 11036209"/>
              <a:gd name="connsiteY1148" fmla="*/ 2360995 h 6858001"/>
              <a:gd name="connsiteX1149" fmla="*/ 2403494 w 11036209"/>
              <a:gd name="connsiteY1149" fmla="*/ 2376001 h 6858001"/>
              <a:gd name="connsiteX1150" fmla="*/ 2534625 w 11036209"/>
              <a:gd name="connsiteY1150" fmla="*/ 2240956 h 6858001"/>
              <a:gd name="connsiteX1151" fmla="*/ 1684892 w 11036209"/>
              <a:gd name="connsiteY1151" fmla="*/ 2147538 h 6858001"/>
              <a:gd name="connsiteX1152" fmla="*/ 1808230 w 11036209"/>
              <a:gd name="connsiteY1152" fmla="*/ 2300982 h 6858001"/>
              <a:gd name="connsiteX1153" fmla="*/ 1696103 w 11036209"/>
              <a:gd name="connsiteY1153" fmla="*/ 2476882 h 6858001"/>
              <a:gd name="connsiteX1154" fmla="*/ 1501753 w 11036209"/>
              <a:gd name="connsiteY1154" fmla="*/ 2428229 h 6858001"/>
              <a:gd name="connsiteX1155" fmla="*/ 1535393 w 11036209"/>
              <a:gd name="connsiteY1155" fmla="*/ 2323438 h 6858001"/>
              <a:gd name="connsiteX1156" fmla="*/ 1486803 w 11036209"/>
              <a:gd name="connsiteY1156" fmla="*/ 2218647 h 6858001"/>
              <a:gd name="connsiteX1157" fmla="*/ 1684892 w 11036209"/>
              <a:gd name="connsiteY1157" fmla="*/ 2147538 h 6858001"/>
              <a:gd name="connsiteX1158" fmla="*/ 10347237 w 11036209"/>
              <a:gd name="connsiteY1158" fmla="*/ 2062035 h 6858001"/>
              <a:gd name="connsiteX1159" fmla="*/ 10391771 w 11036209"/>
              <a:gd name="connsiteY1159" fmla="*/ 2110750 h 6858001"/>
              <a:gd name="connsiteX1160" fmla="*/ 10354659 w 11036209"/>
              <a:gd name="connsiteY1160" fmla="*/ 2136983 h 6858001"/>
              <a:gd name="connsiteX1161" fmla="*/ 10350948 w 11036209"/>
              <a:gd name="connsiteY1161" fmla="*/ 2174456 h 6858001"/>
              <a:gd name="connsiteX1162" fmla="*/ 10280439 w 11036209"/>
              <a:gd name="connsiteY1162" fmla="*/ 2155718 h 6858001"/>
              <a:gd name="connsiteX1163" fmla="*/ 10273016 w 11036209"/>
              <a:gd name="connsiteY1163" fmla="*/ 2088267 h 6858001"/>
              <a:gd name="connsiteX1164" fmla="*/ 10347237 w 11036209"/>
              <a:gd name="connsiteY1164" fmla="*/ 2062035 h 6858001"/>
              <a:gd name="connsiteX1165" fmla="*/ 805174 w 11036209"/>
              <a:gd name="connsiteY1165" fmla="*/ 2062035 h 6858001"/>
              <a:gd name="connsiteX1166" fmla="*/ 831323 w 11036209"/>
              <a:gd name="connsiteY1166" fmla="*/ 2155554 h 6858001"/>
              <a:gd name="connsiteX1167" fmla="*/ 924701 w 11036209"/>
              <a:gd name="connsiteY1167" fmla="*/ 2204185 h 6858001"/>
              <a:gd name="connsiteX1168" fmla="*/ 835055 w 11036209"/>
              <a:gd name="connsiteY1168" fmla="*/ 2264035 h 6858001"/>
              <a:gd name="connsiteX1169" fmla="*/ 823851 w 11036209"/>
              <a:gd name="connsiteY1169" fmla="*/ 2361295 h 6858001"/>
              <a:gd name="connsiteX1170" fmla="*/ 640826 w 11036209"/>
              <a:gd name="connsiteY1170" fmla="*/ 2316407 h 6858001"/>
              <a:gd name="connsiteX1171" fmla="*/ 633358 w 11036209"/>
              <a:gd name="connsiteY1171" fmla="*/ 2121887 h 6858001"/>
              <a:gd name="connsiteX1172" fmla="*/ 805174 w 11036209"/>
              <a:gd name="connsiteY1172" fmla="*/ 2062035 h 6858001"/>
              <a:gd name="connsiteX1173" fmla="*/ 8318029 w 11036209"/>
              <a:gd name="connsiteY1173" fmla="*/ 2017700 h 6858001"/>
              <a:gd name="connsiteX1174" fmla="*/ 8351610 w 11036209"/>
              <a:gd name="connsiteY1174" fmla="*/ 2163707 h 6858001"/>
              <a:gd name="connsiteX1175" fmla="*/ 8482205 w 11036209"/>
              <a:gd name="connsiteY1175" fmla="*/ 2231096 h 6858001"/>
              <a:gd name="connsiteX1176" fmla="*/ 8355341 w 11036209"/>
              <a:gd name="connsiteY1176" fmla="*/ 2309715 h 6858001"/>
              <a:gd name="connsiteX1177" fmla="*/ 8332954 w 11036209"/>
              <a:gd name="connsiteY1177" fmla="*/ 2459466 h 6858001"/>
              <a:gd name="connsiteX1178" fmla="*/ 8217284 w 11036209"/>
              <a:gd name="connsiteY1178" fmla="*/ 2365871 h 6858001"/>
              <a:gd name="connsiteX1179" fmla="*/ 8064301 w 11036209"/>
              <a:gd name="connsiteY1179" fmla="*/ 2388335 h 6858001"/>
              <a:gd name="connsiteX1180" fmla="*/ 8120270 w 11036209"/>
              <a:gd name="connsiteY1180" fmla="*/ 2249814 h 6858001"/>
              <a:gd name="connsiteX1181" fmla="*/ 8053107 w 11036209"/>
              <a:gd name="connsiteY1181" fmla="*/ 2118782 h 6858001"/>
              <a:gd name="connsiteX1182" fmla="*/ 8194896 w 11036209"/>
              <a:gd name="connsiteY1182" fmla="*/ 2122528 h 6858001"/>
              <a:gd name="connsiteX1183" fmla="*/ 8318029 w 11036209"/>
              <a:gd name="connsiteY1183" fmla="*/ 2017700 h 6858001"/>
              <a:gd name="connsiteX1184" fmla="*/ 7007697 w 11036209"/>
              <a:gd name="connsiteY1184" fmla="*/ 1982865 h 6858001"/>
              <a:gd name="connsiteX1185" fmla="*/ 7123660 w 11036209"/>
              <a:gd name="connsiteY1185" fmla="*/ 2128961 h 6858001"/>
              <a:gd name="connsiteX1186" fmla="*/ 7033883 w 11036209"/>
              <a:gd name="connsiteY1186" fmla="*/ 2188898 h 6858001"/>
              <a:gd name="connsiteX1187" fmla="*/ 7018919 w 11036209"/>
              <a:gd name="connsiteY1187" fmla="*/ 2290041 h 6858001"/>
              <a:gd name="connsiteX1188" fmla="*/ 6932883 w 11036209"/>
              <a:gd name="connsiteY1188" fmla="*/ 2226358 h 6858001"/>
              <a:gd name="connsiteX1189" fmla="*/ 6831881 w 11036209"/>
              <a:gd name="connsiteY1189" fmla="*/ 2241343 h 6858001"/>
              <a:gd name="connsiteX1190" fmla="*/ 6824399 w 11036209"/>
              <a:gd name="connsiteY1190" fmla="*/ 2046548 h 6858001"/>
              <a:gd name="connsiteX1191" fmla="*/ 7007697 w 11036209"/>
              <a:gd name="connsiteY1191" fmla="*/ 1982865 h 6858001"/>
              <a:gd name="connsiteX1192" fmla="*/ 3193139 w 11036209"/>
              <a:gd name="connsiteY1192" fmla="*/ 1979699 h 6858001"/>
              <a:gd name="connsiteX1193" fmla="*/ 3234275 w 11036209"/>
              <a:gd name="connsiteY1193" fmla="*/ 2170710 h 6858001"/>
              <a:gd name="connsiteX1194" fmla="*/ 3413782 w 11036209"/>
              <a:gd name="connsiteY1194" fmla="*/ 2260598 h 6858001"/>
              <a:gd name="connsiteX1195" fmla="*/ 3241754 w 11036209"/>
              <a:gd name="connsiteY1195" fmla="*/ 2369213 h 6858001"/>
              <a:gd name="connsiteX1196" fmla="*/ 3215577 w 11036209"/>
              <a:gd name="connsiteY1196" fmla="*/ 2563970 h 6858001"/>
              <a:gd name="connsiteX1197" fmla="*/ 3058510 w 11036209"/>
              <a:gd name="connsiteY1197" fmla="*/ 2440373 h 6858001"/>
              <a:gd name="connsiteX1198" fmla="*/ 2860307 w 11036209"/>
              <a:gd name="connsiteY1198" fmla="*/ 2470338 h 6858001"/>
              <a:gd name="connsiteX1199" fmla="*/ 2931362 w 11036209"/>
              <a:gd name="connsiteY1199" fmla="*/ 2283071 h 6858001"/>
              <a:gd name="connsiteX1200" fmla="*/ 2845346 w 11036209"/>
              <a:gd name="connsiteY1200" fmla="*/ 2099549 h 6858001"/>
              <a:gd name="connsiteX1201" fmla="*/ 3039811 w 11036209"/>
              <a:gd name="connsiteY1201" fmla="*/ 2114531 h 6858001"/>
              <a:gd name="connsiteX1202" fmla="*/ 3193139 w 11036209"/>
              <a:gd name="connsiteY1202" fmla="*/ 1979699 h 6858001"/>
              <a:gd name="connsiteX1203" fmla="*/ 9590994 w 11036209"/>
              <a:gd name="connsiteY1203" fmla="*/ 1952781 h 6858001"/>
              <a:gd name="connsiteX1204" fmla="*/ 9669747 w 11036209"/>
              <a:gd name="connsiteY1204" fmla="*/ 2053762 h 6858001"/>
              <a:gd name="connsiteX1205" fmla="*/ 9598494 w 11036209"/>
              <a:gd name="connsiteY1205" fmla="*/ 2169704 h 6858001"/>
              <a:gd name="connsiteX1206" fmla="*/ 9542242 w 11036209"/>
              <a:gd name="connsiteY1206" fmla="*/ 2121084 h 6858001"/>
              <a:gd name="connsiteX1207" fmla="*/ 9463489 w 11036209"/>
              <a:gd name="connsiteY1207" fmla="*/ 2132304 h 6858001"/>
              <a:gd name="connsiteX1208" fmla="*/ 9455989 w 11036209"/>
              <a:gd name="connsiteY1208" fmla="*/ 1990181 h 6858001"/>
              <a:gd name="connsiteX1209" fmla="*/ 9527242 w 11036209"/>
              <a:gd name="connsiteY1209" fmla="*/ 2001401 h 6858001"/>
              <a:gd name="connsiteX1210" fmla="*/ 9590994 w 11036209"/>
              <a:gd name="connsiteY1210" fmla="*/ 1952781 h 6858001"/>
              <a:gd name="connsiteX1211" fmla="*/ 3833210 w 11036209"/>
              <a:gd name="connsiteY1211" fmla="*/ 1796025 h 6858001"/>
              <a:gd name="connsiteX1212" fmla="*/ 3881837 w 11036209"/>
              <a:gd name="connsiteY1212" fmla="*/ 1979595 h 6858001"/>
              <a:gd name="connsiteX1213" fmla="*/ 4061388 w 11036209"/>
              <a:gd name="connsiteY1213" fmla="*/ 2073253 h 6858001"/>
              <a:gd name="connsiteX1214" fmla="*/ 3893059 w 11036209"/>
              <a:gd name="connsiteY1214" fmla="*/ 2178150 h 6858001"/>
              <a:gd name="connsiteX1215" fmla="*/ 3866877 w 11036209"/>
              <a:gd name="connsiteY1215" fmla="*/ 2369211 h 6858001"/>
              <a:gd name="connsiteX1216" fmla="*/ 3709770 w 11036209"/>
              <a:gd name="connsiteY1216" fmla="*/ 2245582 h 6858001"/>
              <a:gd name="connsiteX1217" fmla="*/ 3515259 w 11036209"/>
              <a:gd name="connsiteY1217" fmla="*/ 2275553 h 6858001"/>
              <a:gd name="connsiteX1218" fmla="*/ 3590070 w 11036209"/>
              <a:gd name="connsiteY1218" fmla="*/ 2095731 h 6858001"/>
              <a:gd name="connsiteX1219" fmla="*/ 3504037 w 11036209"/>
              <a:gd name="connsiteY1219" fmla="*/ 1923400 h 6858001"/>
              <a:gd name="connsiteX1220" fmla="*/ 3698546 w 11036209"/>
              <a:gd name="connsiteY1220" fmla="*/ 1934639 h 6858001"/>
              <a:gd name="connsiteX1221" fmla="*/ 3833210 w 11036209"/>
              <a:gd name="connsiteY1221" fmla="*/ 1796025 h 6858001"/>
              <a:gd name="connsiteX1222" fmla="*/ 2354794 w 11036209"/>
              <a:gd name="connsiteY1222" fmla="*/ 1724773 h 6858001"/>
              <a:gd name="connsiteX1223" fmla="*/ 2388523 w 11036209"/>
              <a:gd name="connsiteY1223" fmla="*/ 1889804 h 6858001"/>
              <a:gd name="connsiteX1224" fmla="*/ 2557171 w 11036209"/>
              <a:gd name="connsiteY1224" fmla="*/ 1979822 h 6858001"/>
              <a:gd name="connsiteX1225" fmla="*/ 2396020 w 11036209"/>
              <a:gd name="connsiteY1225" fmla="*/ 2077340 h 6858001"/>
              <a:gd name="connsiteX1226" fmla="*/ 2373533 w 11036209"/>
              <a:gd name="connsiteY1226" fmla="*/ 2253624 h 6858001"/>
              <a:gd name="connsiteX1227" fmla="*/ 2227372 w 11036209"/>
              <a:gd name="connsiteY1227" fmla="*/ 2141102 h 6858001"/>
              <a:gd name="connsiteX1228" fmla="*/ 2047481 w 11036209"/>
              <a:gd name="connsiteY1228" fmla="*/ 2171108 h 6858001"/>
              <a:gd name="connsiteX1229" fmla="*/ 2114939 w 11036209"/>
              <a:gd name="connsiteY1229" fmla="*/ 1994824 h 6858001"/>
              <a:gd name="connsiteX1230" fmla="*/ 2036240 w 11036209"/>
              <a:gd name="connsiteY1230" fmla="*/ 1841045 h 6858001"/>
              <a:gd name="connsiteX1231" fmla="*/ 2212381 w 11036209"/>
              <a:gd name="connsiteY1231" fmla="*/ 1844796 h 6858001"/>
              <a:gd name="connsiteX1232" fmla="*/ 2354794 w 11036209"/>
              <a:gd name="connsiteY1232" fmla="*/ 1724773 h 6858001"/>
              <a:gd name="connsiteX1233" fmla="*/ 8849519 w 11036209"/>
              <a:gd name="connsiteY1233" fmla="*/ 1691522 h 6858001"/>
              <a:gd name="connsiteX1234" fmla="*/ 8886987 w 11036209"/>
              <a:gd name="connsiteY1234" fmla="*/ 1818491 h 6858001"/>
              <a:gd name="connsiteX1235" fmla="*/ 9003139 w 11036209"/>
              <a:gd name="connsiteY1235" fmla="*/ 1878241 h 6858001"/>
              <a:gd name="connsiteX1236" fmla="*/ 8894480 w 11036209"/>
              <a:gd name="connsiteY1236" fmla="*/ 1956663 h 6858001"/>
              <a:gd name="connsiteX1237" fmla="*/ 8875746 w 11036209"/>
              <a:gd name="connsiteY1237" fmla="*/ 2087368 h 6858001"/>
              <a:gd name="connsiteX1238" fmla="*/ 8770836 w 11036209"/>
              <a:gd name="connsiteY1238" fmla="*/ 2001477 h 6858001"/>
              <a:gd name="connsiteX1239" fmla="*/ 8635950 w 11036209"/>
              <a:gd name="connsiteY1239" fmla="*/ 2020149 h 6858001"/>
              <a:gd name="connsiteX1240" fmla="*/ 8688407 w 11036209"/>
              <a:gd name="connsiteY1240" fmla="*/ 1900648 h 6858001"/>
              <a:gd name="connsiteX1241" fmla="*/ 8624710 w 11036209"/>
              <a:gd name="connsiteY1241" fmla="*/ 1777413 h 6858001"/>
              <a:gd name="connsiteX1242" fmla="*/ 8755849 w 11036209"/>
              <a:gd name="connsiteY1242" fmla="*/ 1784882 h 6858001"/>
              <a:gd name="connsiteX1243" fmla="*/ 8849519 w 11036209"/>
              <a:gd name="connsiteY1243" fmla="*/ 1691522 h 6858001"/>
              <a:gd name="connsiteX1244" fmla="*/ 7588138 w 11036209"/>
              <a:gd name="connsiteY1244" fmla="*/ 1680438 h 6858001"/>
              <a:gd name="connsiteX1245" fmla="*/ 7621799 w 11036209"/>
              <a:gd name="connsiteY1245" fmla="*/ 1818779 h 6858001"/>
              <a:gd name="connsiteX1246" fmla="*/ 7760181 w 11036209"/>
              <a:gd name="connsiteY1246" fmla="*/ 1893559 h 6858001"/>
              <a:gd name="connsiteX1247" fmla="*/ 7629279 w 11036209"/>
              <a:gd name="connsiteY1247" fmla="*/ 1979552 h 6858001"/>
              <a:gd name="connsiteX1248" fmla="*/ 7610579 w 11036209"/>
              <a:gd name="connsiteY1248" fmla="*/ 2125370 h 6858001"/>
              <a:gd name="connsiteX1249" fmla="*/ 7487156 w 11036209"/>
              <a:gd name="connsiteY1249" fmla="*/ 2035636 h 6858001"/>
              <a:gd name="connsiteX1250" fmla="*/ 7337553 w 11036209"/>
              <a:gd name="connsiteY1250" fmla="*/ 2058069 h 6858001"/>
              <a:gd name="connsiteX1251" fmla="*/ 7393654 w 11036209"/>
              <a:gd name="connsiteY1251" fmla="*/ 1919729 h 6858001"/>
              <a:gd name="connsiteX1252" fmla="*/ 7326333 w 11036209"/>
              <a:gd name="connsiteY1252" fmla="*/ 1773913 h 6858001"/>
              <a:gd name="connsiteX1253" fmla="*/ 7472196 w 11036209"/>
              <a:gd name="connsiteY1253" fmla="*/ 1785129 h 6858001"/>
              <a:gd name="connsiteX1254" fmla="*/ 7588138 w 11036209"/>
              <a:gd name="connsiteY1254" fmla="*/ 1680438 h 6858001"/>
              <a:gd name="connsiteX1255" fmla="*/ 4488418 w 11036209"/>
              <a:gd name="connsiteY1255" fmla="*/ 1672521 h 6858001"/>
              <a:gd name="connsiteX1256" fmla="*/ 4533280 w 11036209"/>
              <a:gd name="connsiteY1256" fmla="*/ 1852071 h 6858001"/>
              <a:gd name="connsiteX1257" fmla="*/ 4708993 w 11036209"/>
              <a:gd name="connsiteY1257" fmla="*/ 1941847 h 6858001"/>
              <a:gd name="connsiteX1258" fmla="*/ 4540758 w 11036209"/>
              <a:gd name="connsiteY1258" fmla="*/ 2042842 h 6858001"/>
              <a:gd name="connsiteX1259" fmla="*/ 4514590 w 11036209"/>
              <a:gd name="connsiteY1259" fmla="*/ 2222392 h 6858001"/>
              <a:gd name="connsiteX1260" fmla="*/ 4443555 w 11036209"/>
              <a:gd name="connsiteY1260" fmla="*/ 2173763 h 6858001"/>
              <a:gd name="connsiteX1261" fmla="*/ 4368784 w 11036209"/>
              <a:gd name="connsiteY1261" fmla="*/ 2106433 h 6858001"/>
              <a:gd name="connsiteX1262" fmla="*/ 4181856 w 11036209"/>
              <a:gd name="connsiteY1262" fmla="*/ 2136359 h 6858001"/>
              <a:gd name="connsiteX1263" fmla="*/ 4249150 w 11036209"/>
              <a:gd name="connsiteY1263" fmla="*/ 1964288 h 6858001"/>
              <a:gd name="connsiteX1264" fmla="*/ 4170642 w 11036209"/>
              <a:gd name="connsiteY1264" fmla="*/ 1792221 h 6858001"/>
              <a:gd name="connsiteX1265" fmla="*/ 4350092 w 11036209"/>
              <a:gd name="connsiteY1265" fmla="*/ 1807183 h 6858001"/>
              <a:gd name="connsiteX1266" fmla="*/ 4488418 w 11036209"/>
              <a:gd name="connsiteY1266" fmla="*/ 1672521 h 6858001"/>
              <a:gd name="connsiteX1267" fmla="*/ 1444483 w 11036209"/>
              <a:gd name="connsiteY1267" fmla="*/ 1650355 h 6858001"/>
              <a:gd name="connsiteX1268" fmla="*/ 1470679 w 11036209"/>
              <a:gd name="connsiteY1268" fmla="*/ 1759028 h 6858001"/>
              <a:gd name="connsiteX1269" fmla="*/ 1575472 w 11036209"/>
              <a:gd name="connsiteY1269" fmla="*/ 1811491 h 6858001"/>
              <a:gd name="connsiteX1270" fmla="*/ 1463196 w 11036209"/>
              <a:gd name="connsiteY1270" fmla="*/ 1987617 h 6858001"/>
              <a:gd name="connsiteX1271" fmla="*/ 1369632 w 11036209"/>
              <a:gd name="connsiteY1271" fmla="*/ 1916416 h 6858001"/>
              <a:gd name="connsiteX1272" fmla="*/ 1261097 w 11036209"/>
              <a:gd name="connsiteY1272" fmla="*/ 1935153 h 6858001"/>
              <a:gd name="connsiteX1273" fmla="*/ 1246127 w 11036209"/>
              <a:gd name="connsiteY1273" fmla="*/ 1725301 h 6858001"/>
              <a:gd name="connsiteX1274" fmla="*/ 1354661 w 11036209"/>
              <a:gd name="connsiteY1274" fmla="*/ 1732796 h 6858001"/>
              <a:gd name="connsiteX1275" fmla="*/ 1444483 w 11036209"/>
              <a:gd name="connsiteY1275" fmla="*/ 1650355 h 6858001"/>
              <a:gd name="connsiteX1276" fmla="*/ 516989 w 11036209"/>
              <a:gd name="connsiteY1276" fmla="*/ 1645604 h 6858001"/>
              <a:gd name="connsiteX1277" fmla="*/ 539457 w 11036209"/>
              <a:gd name="connsiteY1277" fmla="*/ 1716881 h 6858001"/>
              <a:gd name="connsiteX1278" fmla="*/ 614355 w 11036209"/>
              <a:gd name="connsiteY1278" fmla="*/ 1761898 h 6858001"/>
              <a:gd name="connsiteX1279" fmla="*/ 546947 w 11036209"/>
              <a:gd name="connsiteY1279" fmla="*/ 1803164 h 6858001"/>
              <a:gd name="connsiteX1280" fmla="*/ 531969 w 11036209"/>
              <a:gd name="connsiteY1280" fmla="*/ 1889446 h 6858001"/>
              <a:gd name="connsiteX1281" fmla="*/ 468307 w 11036209"/>
              <a:gd name="connsiteY1281" fmla="*/ 1840678 h 6858001"/>
              <a:gd name="connsiteX1282" fmla="*/ 382175 w 11036209"/>
              <a:gd name="connsiteY1282" fmla="*/ 1848180 h 6858001"/>
              <a:gd name="connsiteX1283" fmla="*/ 415878 w 11036209"/>
              <a:gd name="connsiteY1283" fmla="*/ 1773152 h 6858001"/>
              <a:gd name="connsiteX1284" fmla="*/ 378431 w 11036209"/>
              <a:gd name="connsiteY1284" fmla="*/ 1701876 h 6858001"/>
              <a:gd name="connsiteX1285" fmla="*/ 516989 w 11036209"/>
              <a:gd name="connsiteY1285" fmla="*/ 1645604 h 6858001"/>
              <a:gd name="connsiteX1286" fmla="*/ 5118054 w 11036209"/>
              <a:gd name="connsiteY1286" fmla="*/ 1639271 h 6858001"/>
              <a:gd name="connsiteX1287" fmla="*/ 5151713 w 11036209"/>
              <a:gd name="connsiteY1287" fmla="*/ 1777610 h 6858001"/>
              <a:gd name="connsiteX1288" fmla="*/ 5290097 w 11036209"/>
              <a:gd name="connsiteY1288" fmla="*/ 1852388 h 6858001"/>
              <a:gd name="connsiteX1289" fmla="*/ 5159195 w 11036209"/>
              <a:gd name="connsiteY1289" fmla="*/ 1938383 h 6858001"/>
              <a:gd name="connsiteX1290" fmla="*/ 5133014 w 11036209"/>
              <a:gd name="connsiteY1290" fmla="*/ 2084201 h 6858001"/>
              <a:gd name="connsiteX1291" fmla="*/ 5013331 w 11036209"/>
              <a:gd name="connsiteY1291" fmla="*/ 1986990 h 6858001"/>
              <a:gd name="connsiteX1292" fmla="*/ 4863729 w 11036209"/>
              <a:gd name="connsiteY1292" fmla="*/ 2009423 h 6858001"/>
              <a:gd name="connsiteX1293" fmla="*/ 4923570 w 11036209"/>
              <a:gd name="connsiteY1293" fmla="*/ 1867344 h 6858001"/>
              <a:gd name="connsiteX1294" fmla="*/ 4856250 w 11036209"/>
              <a:gd name="connsiteY1294" fmla="*/ 1729003 h 6858001"/>
              <a:gd name="connsiteX1295" fmla="*/ 5002112 w 11036209"/>
              <a:gd name="connsiteY1295" fmla="*/ 1740220 h 6858001"/>
              <a:gd name="connsiteX1296" fmla="*/ 5118054 w 11036209"/>
              <a:gd name="connsiteY1296" fmla="*/ 1639271 h 6858001"/>
              <a:gd name="connsiteX1297" fmla="*/ 5712985 w 11036209"/>
              <a:gd name="connsiteY1297" fmla="*/ 1628187 h 6858001"/>
              <a:gd name="connsiteX1298" fmla="*/ 5822116 w 11036209"/>
              <a:gd name="connsiteY1298" fmla="*/ 1766122 h 6858001"/>
              <a:gd name="connsiteX1299" fmla="*/ 5731800 w 11036209"/>
              <a:gd name="connsiteY1299" fmla="*/ 1829498 h 6858001"/>
              <a:gd name="connsiteX1300" fmla="*/ 5724274 w 11036209"/>
              <a:gd name="connsiteY1300" fmla="*/ 1922697 h 6858001"/>
              <a:gd name="connsiteX1301" fmla="*/ 5536118 w 11036209"/>
              <a:gd name="connsiteY1301" fmla="*/ 1877961 h 6858001"/>
              <a:gd name="connsiteX1302" fmla="*/ 5577512 w 11036209"/>
              <a:gd name="connsiteY1302" fmla="*/ 1781034 h 6858001"/>
              <a:gd name="connsiteX1303" fmla="*/ 5532357 w 11036209"/>
              <a:gd name="connsiteY1303" fmla="*/ 1684106 h 6858001"/>
              <a:gd name="connsiteX1304" fmla="*/ 5712985 w 11036209"/>
              <a:gd name="connsiteY1304" fmla="*/ 1628187 h 6858001"/>
              <a:gd name="connsiteX1305" fmla="*/ 10837798 w 11036209"/>
              <a:gd name="connsiteY1305" fmla="*/ 1556934 h 6858001"/>
              <a:gd name="connsiteX1306" fmla="*/ 10860453 w 11036209"/>
              <a:gd name="connsiteY1306" fmla="*/ 1579327 h 6858001"/>
              <a:gd name="connsiteX1307" fmla="*/ 10845350 w 11036209"/>
              <a:gd name="connsiteY1307" fmla="*/ 1609186 h 6858001"/>
              <a:gd name="connsiteX1308" fmla="*/ 10811368 w 11036209"/>
              <a:gd name="connsiteY1308" fmla="*/ 1601722 h 6858001"/>
              <a:gd name="connsiteX1309" fmla="*/ 10811368 w 11036209"/>
              <a:gd name="connsiteY1309" fmla="*/ 1568131 h 6858001"/>
              <a:gd name="connsiteX1310" fmla="*/ 10837798 w 11036209"/>
              <a:gd name="connsiteY1310" fmla="*/ 1556934 h 6858001"/>
              <a:gd name="connsiteX1311" fmla="*/ 6285580 w 11036209"/>
              <a:gd name="connsiteY1311" fmla="*/ 1537933 h 6858001"/>
              <a:gd name="connsiteX1312" fmla="*/ 6371551 w 11036209"/>
              <a:gd name="connsiteY1312" fmla="*/ 1649792 h 6858001"/>
              <a:gd name="connsiteX1313" fmla="*/ 6300532 w 11036209"/>
              <a:gd name="connsiteY1313" fmla="*/ 1698263 h 6858001"/>
              <a:gd name="connsiteX1314" fmla="*/ 6293056 w 11036209"/>
              <a:gd name="connsiteY1314" fmla="*/ 1769107 h 6858001"/>
              <a:gd name="connsiteX1315" fmla="*/ 6229513 w 11036209"/>
              <a:gd name="connsiteY1315" fmla="*/ 1720636 h 6858001"/>
              <a:gd name="connsiteX1316" fmla="*/ 6151018 w 11036209"/>
              <a:gd name="connsiteY1316" fmla="*/ 1735551 h 6858001"/>
              <a:gd name="connsiteX1317" fmla="*/ 6143543 w 11036209"/>
              <a:gd name="connsiteY1317" fmla="*/ 1582678 h 6858001"/>
              <a:gd name="connsiteX1318" fmla="*/ 6222037 w 11036209"/>
              <a:gd name="connsiteY1318" fmla="*/ 1593862 h 6858001"/>
              <a:gd name="connsiteX1319" fmla="*/ 6285580 w 11036209"/>
              <a:gd name="connsiteY1319" fmla="*/ 1537933 h 6858001"/>
              <a:gd name="connsiteX1320" fmla="*/ 10100178 w 11036209"/>
              <a:gd name="connsiteY1320" fmla="*/ 1515765 h 6858001"/>
              <a:gd name="connsiteX1321" fmla="*/ 10152679 w 11036209"/>
              <a:gd name="connsiteY1321" fmla="*/ 1586734 h 6858001"/>
              <a:gd name="connsiteX1322" fmla="*/ 10103927 w 11036209"/>
              <a:gd name="connsiteY1322" fmla="*/ 1661438 h 6858001"/>
              <a:gd name="connsiteX1323" fmla="*/ 10017674 w 11036209"/>
              <a:gd name="connsiteY1323" fmla="*/ 1642763 h 6858001"/>
              <a:gd name="connsiteX1324" fmla="*/ 10010174 w 11036209"/>
              <a:gd name="connsiteY1324" fmla="*/ 1545648 h 6858001"/>
              <a:gd name="connsiteX1325" fmla="*/ 10100178 w 11036209"/>
              <a:gd name="connsiteY1325" fmla="*/ 1515765 h 6858001"/>
              <a:gd name="connsiteX1326" fmla="*/ 3010250 w 11036209"/>
              <a:gd name="connsiteY1326" fmla="*/ 1428681 h 6858001"/>
              <a:gd name="connsiteX1327" fmla="*/ 3055173 w 11036209"/>
              <a:gd name="connsiteY1327" fmla="*/ 1619642 h 6858001"/>
              <a:gd name="connsiteX1328" fmla="*/ 3234860 w 11036209"/>
              <a:gd name="connsiteY1328" fmla="*/ 1716995 h 6858001"/>
              <a:gd name="connsiteX1329" fmla="*/ 3062657 w 11036209"/>
              <a:gd name="connsiteY1329" fmla="*/ 1825583 h 6858001"/>
              <a:gd name="connsiteX1330" fmla="*/ 3036454 w 11036209"/>
              <a:gd name="connsiteY1330" fmla="*/ 2024033 h 6858001"/>
              <a:gd name="connsiteX1331" fmla="*/ 2879228 w 11036209"/>
              <a:gd name="connsiteY1331" fmla="*/ 1892980 h 6858001"/>
              <a:gd name="connsiteX1332" fmla="*/ 2680822 w 11036209"/>
              <a:gd name="connsiteY1332" fmla="*/ 1922936 h 6858001"/>
              <a:gd name="connsiteX1333" fmla="*/ 2759435 w 11036209"/>
              <a:gd name="connsiteY1333" fmla="*/ 1739461 h 6858001"/>
              <a:gd name="connsiteX1334" fmla="*/ 2669592 w 11036209"/>
              <a:gd name="connsiteY1334" fmla="*/ 1555988 h 6858001"/>
              <a:gd name="connsiteX1335" fmla="*/ 2867998 w 11036209"/>
              <a:gd name="connsiteY1335" fmla="*/ 1570966 h 6858001"/>
              <a:gd name="connsiteX1336" fmla="*/ 3010250 w 11036209"/>
              <a:gd name="connsiteY1336" fmla="*/ 1428681 h 6858001"/>
              <a:gd name="connsiteX1337" fmla="*/ 8142208 w 11036209"/>
              <a:gd name="connsiteY1337" fmla="*/ 1392261 h 6858001"/>
              <a:gd name="connsiteX1338" fmla="*/ 8168406 w 11036209"/>
              <a:gd name="connsiteY1338" fmla="*/ 1534479 h 6858001"/>
              <a:gd name="connsiteX1339" fmla="*/ 8314366 w 11036209"/>
              <a:gd name="connsiteY1339" fmla="*/ 1609330 h 6858001"/>
              <a:gd name="connsiteX1340" fmla="*/ 8175892 w 11036209"/>
              <a:gd name="connsiteY1340" fmla="*/ 1699150 h 6858001"/>
              <a:gd name="connsiteX1341" fmla="*/ 8157179 w 11036209"/>
              <a:gd name="connsiteY1341" fmla="*/ 1845110 h 6858001"/>
              <a:gd name="connsiteX1342" fmla="*/ 8033675 w 11036209"/>
              <a:gd name="connsiteY1342" fmla="*/ 1747803 h 6858001"/>
              <a:gd name="connsiteX1343" fmla="*/ 7876488 w 11036209"/>
              <a:gd name="connsiteY1343" fmla="*/ 1770259 h 6858001"/>
              <a:gd name="connsiteX1344" fmla="*/ 7932626 w 11036209"/>
              <a:gd name="connsiteY1344" fmla="*/ 1628043 h 6858001"/>
              <a:gd name="connsiteX1345" fmla="*/ 7861517 w 11036209"/>
              <a:gd name="connsiteY1345" fmla="*/ 1489568 h 6858001"/>
              <a:gd name="connsiteX1346" fmla="*/ 8018704 w 11036209"/>
              <a:gd name="connsiteY1346" fmla="*/ 1500794 h 6858001"/>
              <a:gd name="connsiteX1347" fmla="*/ 8142208 w 11036209"/>
              <a:gd name="connsiteY1347" fmla="*/ 1392261 h 6858001"/>
              <a:gd name="connsiteX1348" fmla="*/ 9370289 w 11036209"/>
              <a:gd name="connsiteY1348" fmla="*/ 1354261 h 6858001"/>
              <a:gd name="connsiteX1349" fmla="*/ 9471822 w 11036209"/>
              <a:gd name="connsiteY1349" fmla="*/ 1481371 h 6858001"/>
              <a:gd name="connsiteX1350" fmla="*/ 9389090 w 11036209"/>
              <a:gd name="connsiteY1350" fmla="*/ 1533711 h 6858001"/>
              <a:gd name="connsiteX1351" fmla="*/ 9381569 w 11036209"/>
              <a:gd name="connsiteY1351" fmla="*/ 1619698 h 6858001"/>
              <a:gd name="connsiteX1352" fmla="*/ 9298837 w 11036209"/>
              <a:gd name="connsiteY1352" fmla="*/ 1567359 h 6858001"/>
              <a:gd name="connsiteX1353" fmla="*/ 9208584 w 11036209"/>
              <a:gd name="connsiteY1353" fmla="*/ 1582313 h 6858001"/>
              <a:gd name="connsiteX1354" fmla="*/ 9246190 w 11036209"/>
              <a:gd name="connsiteY1354" fmla="*/ 1492588 h 6858001"/>
              <a:gd name="connsiteX1355" fmla="*/ 9201063 w 11036209"/>
              <a:gd name="connsiteY1355" fmla="*/ 1406601 h 6858001"/>
              <a:gd name="connsiteX1356" fmla="*/ 9370289 w 11036209"/>
              <a:gd name="connsiteY1356" fmla="*/ 1354261 h 6858001"/>
              <a:gd name="connsiteX1357" fmla="*/ 6843599 w 11036209"/>
              <a:gd name="connsiteY1357" fmla="*/ 1343176 h 6858001"/>
              <a:gd name="connsiteX1358" fmla="*/ 6952654 w 11036209"/>
              <a:gd name="connsiteY1358" fmla="*/ 1474432 h 6858001"/>
              <a:gd name="connsiteX1359" fmla="*/ 6869922 w 11036209"/>
              <a:gd name="connsiteY1359" fmla="*/ 1534434 h 6858001"/>
              <a:gd name="connsiteX1360" fmla="*/ 6862401 w 11036209"/>
              <a:gd name="connsiteY1360" fmla="*/ 1628187 h 6858001"/>
              <a:gd name="connsiteX1361" fmla="*/ 6689415 w 11036209"/>
              <a:gd name="connsiteY1361" fmla="*/ 1575684 h 6858001"/>
              <a:gd name="connsiteX1362" fmla="*/ 6723261 w 11036209"/>
              <a:gd name="connsiteY1362" fmla="*/ 1493182 h 6858001"/>
              <a:gd name="connsiteX1363" fmla="*/ 6681894 w 11036209"/>
              <a:gd name="connsiteY1363" fmla="*/ 1410680 h 6858001"/>
              <a:gd name="connsiteX1364" fmla="*/ 6783430 w 11036209"/>
              <a:gd name="connsiteY1364" fmla="*/ 1406929 h 6858001"/>
              <a:gd name="connsiteX1365" fmla="*/ 6843599 w 11036209"/>
              <a:gd name="connsiteY1365" fmla="*/ 1343176 h 6858001"/>
              <a:gd name="connsiteX1366" fmla="*/ 198588 w 11036209"/>
              <a:gd name="connsiteY1366" fmla="*/ 1275091 h 6858001"/>
              <a:gd name="connsiteX1367" fmla="*/ 258092 w 11036209"/>
              <a:gd name="connsiteY1367" fmla="*/ 1353685 h 6858001"/>
              <a:gd name="connsiteX1368" fmla="*/ 213464 w 11036209"/>
              <a:gd name="connsiteY1368" fmla="*/ 1383626 h 6858001"/>
              <a:gd name="connsiteX1369" fmla="*/ 206024 w 11036209"/>
              <a:gd name="connsiteY1369" fmla="*/ 1439764 h 6858001"/>
              <a:gd name="connsiteX1370" fmla="*/ 101889 w 11036209"/>
              <a:gd name="connsiteY1370" fmla="*/ 1413567 h 6858001"/>
              <a:gd name="connsiteX1371" fmla="*/ 124204 w 11036209"/>
              <a:gd name="connsiteY1371" fmla="*/ 1364913 h 6858001"/>
              <a:gd name="connsiteX1372" fmla="*/ 98169 w 11036209"/>
              <a:gd name="connsiteY1372" fmla="*/ 1308774 h 6858001"/>
              <a:gd name="connsiteX1373" fmla="*/ 198588 w 11036209"/>
              <a:gd name="connsiteY1373" fmla="*/ 1275091 h 6858001"/>
              <a:gd name="connsiteX1374" fmla="*/ 2118784 w 11036209"/>
              <a:gd name="connsiteY1374" fmla="*/ 1256091 h 6858001"/>
              <a:gd name="connsiteX1375" fmla="*/ 2145016 w 11036209"/>
              <a:gd name="connsiteY1375" fmla="*/ 1398805 h 6858001"/>
              <a:gd name="connsiteX1376" fmla="*/ 2291163 w 11036209"/>
              <a:gd name="connsiteY1376" fmla="*/ 1477672 h 6858001"/>
              <a:gd name="connsiteX1377" fmla="*/ 2156258 w 11036209"/>
              <a:gd name="connsiteY1377" fmla="*/ 1556541 h 6858001"/>
              <a:gd name="connsiteX1378" fmla="*/ 2133775 w 11036209"/>
              <a:gd name="connsiteY1378" fmla="*/ 1710522 h 6858001"/>
              <a:gd name="connsiteX1379" fmla="*/ 2010112 w 11036209"/>
              <a:gd name="connsiteY1379" fmla="*/ 1612876 h 6858001"/>
              <a:gd name="connsiteX1380" fmla="*/ 1852722 w 11036209"/>
              <a:gd name="connsiteY1380" fmla="*/ 1642920 h 6858001"/>
              <a:gd name="connsiteX1381" fmla="*/ 1908933 w 11036209"/>
              <a:gd name="connsiteY1381" fmla="*/ 1492697 h 6858001"/>
              <a:gd name="connsiteX1382" fmla="*/ 1841480 w 11036209"/>
              <a:gd name="connsiteY1382" fmla="*/ 1353738 h 6858001"/>
              <a:gd name="connsiteX1383" fmla="*/ 1991374 w 11036209"/>
              <a:gd name="connsiteY1383" fmla="*/ 1365003 h 6858001"/>
              <a:gd name="connsiteX1384" fmla="*/ 2118784 w 11036209"/>
              <a:gd name="connsiteY1384" fmla="*/ 1256091 h 6858001"/>
              <a:gd name="connsiteX1385" fmla="*/ 3672587 w 11036209"/>
              <a:gd name="connsiteY1385" fmla="*/ 1233923 h 6858001"/>
              <a:gd name="connsiteX1386" fmla="*/ 3713699 w 11036209"/>
              <a:gd name="connsiteY1386" fmla="*/ 1421238 h 6858001"/>
              <a:gd name="connsiteX1387" fmla="*/ 3885631 w 11036209"/>
              <a:gd name="connsiteY1387" fmla="*/ 1511150 h 6858001"/>
              <a:gd name="connsiteX1388" fmla="*/ 3721175 w 11036209"/>
              <a:gd name="connsiteY1388" fmla="*/ 1619793 h 6858001"/>
              <a:gd name="connsiteX1389" fmla="*/ 3691273 w 11036209"/>
              <a:gd name="connsiteY1389" fmla="*/ 1803363 h 6858001"/>
              <a:gd name="connsiteX1390" fmla="*/ 3616521 w 11036209"/>
              <a:gd name="connsiteY1390" fmla="*/ 1754659 h 6858001"/>
              <a:gd name="connsiteX1391" fmla="*/ 3541766 w 11036209"/>
              <a:gd name="connsiteY1391" fmla="*/ 1683479 h 6858001"/>
              <a:gd name="connsiteX1392" fmla="*/ 3354884 w 11036209"/>
              <a:gd name="connsiteY1392" fmla="*/ 1717196 h 6858001"/>
              <a:gd name="connsiteX1393" fmla="*/ 3422162 w 11036209"/>
              <a:gd name="connsiteY1393" fmla="*/ 1533627 h 6858001"/>
              <a:gd name="connsiteX1394" fmla="*/ 3336197 w 11036209"/>
              <a:gd name="connsiteY1394" fmla="*/ 1353804 h 6858001"/>
              <a:gd name="connsiteX1395" fmla="*/ 3530553 w 11036209"/>
              <a:gd name="connsiteY1395" fmla="*/ 1372536 h 6858001"/>
              <a:gd name="connsiteX1396" fmla="*/ 3672587 w 11036209"/>
              <a:gd name="connsiteY1396" fmla="*/ 1233923 h 6858001"/>
              <a:gd name="connsiteX1397" fmla="*/ 1179253 w 11036209"/>
              <a:gd name="connsiteY1397" fmla="*/ 1189588 h 6858001"/>
              <a:gd name="connsiteX1398" fmla="*/ 1198021 w 11036209"/>
              <a:gd name="connsiteY1398" fmla="*/ 1298077 h 6858001"/>
              <a:gd name="connsiteX1399" fmla="*/ 1303130 w 11036209"/>
              <a:gd name="connsiteY1399" fmla="*/ 1350450 h 6858001"/>
              <a:gd name="connsiteX1400" fmla="*/ 1201776 w 11036209"/>
              <a:gd name="connsiteY1400" fmla="*/ 1421527 h 6858001"/>
              <a:gd name="connsiteX1401" fmla="*/ 1190513 w 11036209"/>
              <a:gd name="connsiteY1401" fmla="*/ 1530016 h 6858001"/>
              <a:gd name="connsiteX1402" fmla="*/ 1096666 w 11036209"/>
              <a:gd name="connsiteY1402" fmla="*/ 1458936 h 6858001"/>
              <a:gd name="connsiteX1403" fmla="*/ 976542 w 11036209"/>
              <a:gd name="connsiteY1403" fmla="*/ 1473900 h 6858001"/>
              <a:gd name="connsiteX1404" fmla="*/ 969035 w 11036209"/>
              <a:gd name="connsiteY1404" fmla="*/ 1264408 h 6858001"/>
              <a:gd name="connsiteX1405" fmla="*/ 1179253 w 11036209"/>
              <a:gd name="connsiteY1405" fmla="*/ 1189588 h 6858001"/>
              <a:gd name="connsiteX1406" fmla="*/ 4323878 w 11036209"/>
              <a:gd name="connsiteY1406" fmla="*/ 1091418 h 6858001"/>
              <a:gd name="connsiteX1407" fmla="*/ 4365002 w 11036209"/>
              <a:gd name="connsiteY1407" fmla="*/ 1271477 h 6858001"/>
              <a:gd name="connsiteX1408" fmla="*/ 4533237 w 11036209"/>
              <a:gd name="connsiteY1408" fmla="*/ 1357756 h 6858001"/>
              <a:gd name="connsiteX1409" fmla="*/ 4372480 w 11036209"/>
              <a:gd name="connsiteY1409" fmla="*/ 1459039 h 6858001"/>
              <a:gd name="connsiteX1410" fmla="*/ 4346311 w 11036209"/>
              <a:gd name="connsiteY1410" fmla="*/ 1650353 h 6858001"/>
              <a:gd name="connsiteX1411" fmla="*/ 4200506 w 11036209"/>
              <a:gd name="connsiteY1411" fmla="*/ 1530312 h 6858001"/>
              <a:gd name="connsiteX1412" fmla="*/ 4009839 w 11036209"/>
              <a:gd name="connsiteY1412" fmla="*/ 1560323 h 6858001"/>
              <a:gd name="connsiteX1413" fmla="*/ 4080871 w 11036209"/>
              <a:gd name="connsiteY1413" fmla="*/ 1380263 h 6858001"/>
              <a:gd name="connsiteX1414" fmla="*/ 3994885 w 11036209"/>
              <a:gd name="connsiteY1414" fmla="*/ 1207706 h 6858001"/>
              <a:gd name="connsiteX1415" fmla="*/ 4178074 w 11036209"/>
              <a:gd name="connsiteY1415" fmla="*/ 1222711 h 6858001"/>
              <a:gd name="connsiteX1416" fmla="*/ 4323878 w 11036209"/>
              <a:gd name="connsiteY1416" fmla="*/ 1091418 h 6858001"/>
              <a:gd name="connsiteX1417" fmla="*/ 8648228 w 11036209"/>
              <a:gd name="connsiteY1417" fmla="*/ 1066084 h 6858001"/>
              <a:gd name="connsiteX1418" fmla="*/ 8685707 w 11036209"/>
              <a:gd name="connsiteY1418" fmla="*/ 1200770 h 6858001"/>
              <a:gd name="connsiteX1419" fmla="*/ 8813134 w 11036209"/>
              <a:gd name="connsiteY1419" fmla="*/ 1271855 h 6858001"/>
              <a:gd name="connsiteX1420" fmla="*/ 8689456 w 11036209"/>
              <a:gd name="connsiteY1420" fmla="*/ 1342939 h 6858001"/>
              <a:gd name="connsiteX1421" fmla="*/ 8666968 w 11036209"/>
              <a:gd name="connsiteY1421" fmla="*/ 1481366 h 6858001"/>
              <a:gd name="connsiteX1422" fmla="*/ 8554533 w 11036209"/>
              <a:gd name="connsiteY1422" fmla="*/ 1399058 h 6858001"/>
              <a:gd name="connsiteX1423" fmla="*/ 8415863 w 11036209"/>
              <a:gd name="connsiteY1423" fmla="*/ 1421505 h 6858001"/>
              <a:gd name="connsiteX1424" fmla="*/ 8468333 w 11036209"/>
              <a:gd name="connsiteY1424" fmla="*/ 1290561 h 6858001"/>
              <a:gd name="connsiteX1425" fmla="*/ 8404619 w 11036209"/>
              <a:gd name="connsiteY1425" fmla="*/ 1155875 h 6858001"/>
              <a:gd name="connsiteX1426" fmla="*/ 8535793 w 11036209"/>
              <a:gd name="connsiteY1426" fmla="*/ 1167098 h 6858001"/>
              <a:gd name="connsiteX1427" fmla="*/ 8648228 w 11036209"/>
              <a:gd name="connsiteY1427" fmla="*/ 1066084 h 6858001"/>
              <a:gd name="connsiteX1428" fmla="*/ 10568055 w 11036209"/>
              <a:gd name="connsiteY1428" fmla="*/ 1028083 h 6858001"/>
              <a:gd name="connsiteX1429" fmla="*/ 10597611 w 11036209"/>
              <a:gd name="connsiteY1429" fmla="*/ 1065783 h 6858001"/>
              <a:gd name="connsiteX1430" fmla="*/ 10571749 w 11036209"/>
              <a:gd name="connsiteY1430" fmla="*/ 1107253 h 6858001"/>
              <a:gd name="connsiteX1431" fmla="*/ 10520025 w 11036209"/>
              <a:gd name="connsiteY1431" fmla="*/ 1095943 h 6858001"/>
              <a:gd name="connsiteX1432" fmla="*/ 10520025 w 11036209"/>
              <a:gd name="connsiteY1432" fmla="*/ 1046933 h 6858001"/>
              <a:gd name="connsiteX1433" fmla="*/ 10568055 w 11036209"/>
              <a:gd name="connsiteY1433" fmla="*/ 1028083 h 6858001"/>
              <a:gd name="connsiteX1434" fmla="*/ 7408468 w 11036209"/>
              <a:gd name="connsiteY1434" fmla="*/ 1028083 h 6858001"/>
              <a:gd name="connsiteX1435" fmla="*/ 7445906 w 11036209"/>
              <a:gd name="connsiteY1435" fmla="*/ 1174042 h 6858001"/>
              <a:gd name="connsiteX1436" fmla="*/ 7584425 w 11036209"/>
              <a:gd name="connsiteY1436" fmla="*/ 1248893 h 6858001"/>
              <a:gd name="connsiteX1437" fmla="*/ 7449648 w 11036209"/>
              <a:gd name="connsiteY1437" fmla="*/ 1327487 h 6858001"/>
              <a:gd name="connsiteX1438" fmla="*/ 7427186 w 11036209"/>
              <a:gd name="connsiteY1438" fmla="*/ 1480931 h 6858001"/>
              <a:gd name="connsiteX1439" fmla="*/ 7311130 w 11036209"/>
              <a:gd name="connsiteY1439" fmla="*/ 1383625 h 6858001"/>
              <a:gd name="connsiteX1440" fmla="*/ 7153891 w 11036209"/>
              <a:gd name="connsiteY1440" fmla="*/ 1406080 h 6858001"/>
              <a:gd name="connsiteX1441" fmla="*/ 7210048 w 11036209"/>
              <a:gd name="connsiteY1441" fmla="*/ 1260120 h 6858001"/>
              <a:gd name="connsiteX1442" fmla="*/ 7142659 w 11036209"/>
              <a:gd name="connsiteY1442" fmla="*/ 1121647 h 6858001"/>
              <a:gd name="connsiteX1443" fmla="*/ 7292410 w 11036209"/>
              <a:gd name="connsiteY1443" fmla="*/ 1132874 h 6858001"/>
              <a:gd name="connsiteX1444" fmla="*/ 7408468 w 11036209"/>
              <a:gd name="connsiteY1444" fmla="*/ 1028083 h 6858001"/>
              <a:gd name="connsiteX1445" fmla="*/ 4948877 w 11036209"/>
              <a:gd name="connsiteY1445" fmla="*/ 1009082 h 6858001"/>
              <a:gd name="connsiteX1446" fmla="*/ 4982467 w 11036209"/>
              <a:gd name="connsiteY1446" fmla="*/ 1159009 h 6858001"/>
              <a:gd name="connsiteX1447" fmla="*/ 5131758 w 11036209"/>
              <a:gd name="connsiteY1447" fmla="*/ 1237720 h 6858001"/>
              <a:gd name="connsiteX1448" fmla="*/ 4986199 w 11036209"/>
              <a:gd name="connsiteY1448" fmla="*/ 1335174 h 6858001"/>
              <a:gd name="connsiteX1449" fmla="*/ 4963805 w 11036209"/>
              <a:gd name="connsiteY1449" fmla="*/ 1488849 h 6858001"/>
              <a:gd name="connsiteX1450" fmla="*/ 4836909 w 11036209"/>
              <a:gd name="connsiteY1450" fmla="*/ 1387649 h 6858001"/>
              <a:gd name="connsiteX1451" fmla="*/ 4672687 w 11036209"/>
              <a:gd name="connsiteY1451" fmla="*/ 1410136 h 6858001"/>
              <a:gd name="connsiteX1452" fmla="*/ 4736137 w 11036209"/>
              <a:gd name="connsiteY1452" fmla="*/ 1260210 h 6858001"/>
              <a:gd name="connsiteX1453" fmla="*/ 4661492 w 11036209"/>
              <a:gd name="connsiteY1453" fmla="*/ 1114031 h 6858001"/>
              <a:gd name="connsiteX1454" fmla="*/ 4821979 w 11036209"/>
              <a:gd name="connsiteY1454" fmla="*/ 1121527 h 6858001"/>
              <a:gd name="connsiteX1455" fmla="*/ 4948877 w 11036209"/>
              <a:gd name="connsiteY1455" fmla="*/ 1009082 h 6858001"/>
              <a:gd name="connsiteX1456" fmla="*/ 5525905 w 11036209"/>
              <a:gd name="connsiteY1456" fmla="*/ 975831 h 6858001"/>
              <a:gd name="connsiteX1457" fmla="*/ 5649525 w 11036209"/>
              <a:gd name="connsiteY1457" fmla="*/ 1125332 h 6858001"/>
              <a:gd name="connsiteX1458" fmla="*/ 5563366 w 11036209"/>
              <a:gd name="connsiteY1458" fmla="*/ 1188870 h 6858001"/>
              <a:gd name="connsiteX1459" fmla="*/ 5548381 w 11036209"/>
              <a:gd name="connsiteY1459" fmla="*/ 1293522 h 6858001"/>
              <a:gd name="connsiteX1460" fmla="*/ 5454730 w 11036209"/>
              <a:gd name="connsiteY1460" fmla="*/ 1226244 h 6858001"/>
              <a:gd name="connsiteX1461" fmla="*/ 5346094 w 11036209"/>
              <a:gd name="connsiteY1461" fmla="*/ 1241194 h 6858001"/>
              <a:gd name="connsiteX1462" fmla="*/ 5391047 w 11036209"/>
              <a:gd name="connsiteY1462" fmla="*/ 1144019 h 6858001"/>
              <a:gd name="connsiteX1463" fmla="*/ 5342349 w 11036209"/>
              <a:gd name="connsiteY1463" fmla="*/ 1039368 h 6858001"/>
              <a:gd name="connsiteX1464" fmla="*/ 5443493 w 11036209"/>
              <a:gd name="connsiteY1464" fmla="*/ 1050581 h 6858001"/>
              <a:gd name="connsiteX1465" fmla="*/ 5525905 w 11036209"/>
              <a:gd name="connsiteY1465" fmla="*/ 975831 h 6858001"/>
              <a:gd name="connsiteX1466" fmla="*/ 9838536 w 11036209"/>
              <a:gd name="connsiteY1466" fmla="*/ 937829 h 6858001"/>
              <a:gd name="connsiteX1467" fmla="*/ 9905671 w 11036209"/>
              <a:gd name="connsiteY1467" fmla="*/ 1020295 h 6858001"/>
              <a:gd name="connsiteX1468" fmla="*/ 9853455 w 11036209"/>
              <a:gd name="connsiteY1468" fmla="*/ 1121503 h 6858001"/>
              <a:gd name="connsiteX1469" fmla="*/ 9745292 w 11036209"/>
              <a:gd name="connsiteY1469" fmla="*/ 1091516 h 6858001"/>
              <a:gd name="connsiteX1470" fmla="*/ 9737832 w 11036209"/>
              <a:gd name="connsiteY1470" fmla="*/ 975313 h 6858001"/>
              <a:gd name="connsiteX1471" fmla="*/ 9838536 w 11036209"/>
              <a:gd name="connsiteY1471" fmla="*/ 937829 h 6858001"/>
              <a:gd name="connsiteX1472" fmla="*/ 2785092 w 11036209"/>
              <a:gd name="connsiteY1472" fmla="*/ 926746 h 6858001"/>
              <a:gd name="connsiteX1473" fmla="*/ 2826250 w 11036209"/>
              <a:gd name="connsiteY1473" fmla="*/ 1106619 h 6858001"/>
              <a:gd name="connsiteX1474" fmla="*/ 3002102 w 11036209"/>
              <a:gd name="connsiteY1474" fmla="*/ 1196557 h 6858001"/>
              <a:gd name="connsiteX1475" fmla="*/ 2833732 w 11036209"/>
              <a:gd name="connsiteY1475" fmla="*/ 1301481 h 6858001"/>
              <a:gd name="connsiteX1476" fmla="*/ 2807544 w 11036209"/>
              <a:gd name="connsiteY1476" fmla="*/ 1488849 h 6858001"/>
              <a:gd name="connsiteX1477" fmla="*/ 2661621 w 11036209"/>
              <a:gd name="connsiteY1477" fmla="*/ 1368934 h 6858001"/>
              <a:gd name="connsiteX1478" fmla="*/ 2467059 w 11036209"/>
              <a:gd name="connsiteY1478" fmla="*/ 1391418 h 6858001"/>
              <a:gd name="connsiteX1479" fmla="*/ 2541890 w 11036209"/>
              <a:gd name="connsiteY1479" fmla="*/ 1219040 h 6858001"/>
              <a:gd name="connsiteX1480" fmla="*/ 2455833 w 11036209"/>
              <a:gd name="connsiteY1480" fmla="*/ 1039167 h 6858001"/>
              <a:gd name="connsiteX1481" fmla="*/ 2642912 w 11036209"/>
              <a:gd name="connsiteY1481" fmla="*/ 1057903 h 6858001"/>
              <a:gd name="connsiteX1482" fmla="*/ 2785092 w 11036209"/>
              <a:gd name="connsiteY1482" fmla="*/ 926746 h 6858001"/>
              <a:gd name="connsiteX1483" fmla="*/ 6091088 w 11036209"/>
              <a:gd name="connsiteY1483" fmla="*/ 874494 h 6858001"/>
              <a:gd name="connsiteX1484" fmla="*/ 6184710 w 11036209"/>
              <a:gd name="connsiteY1484" fmla="*/ 990980 h 6858001"/>
              <a:gd name="connsiteX1485" fmla="*/ 6106068 w 11036209"/>
              <a:gd name="connsiteY1485" fmla="*/ 1126253 h 6858001"/>
              <a:gd name="connsiteX1486" fmla="*/ 6038661 w 11036209"/>
              <a:gd name="connsiteY1486" fmla="*/ 1069890 h 6858001"/>
              <a:gd name="connsiteX1487" fmla="*/ 5956275 w 11036209"/>
              <a:gd name="connsiteY1487" fmla="*/ 1084920 h 6858001"/>
              <a:gd name="connsiteX1488" fmla="*/ 5986235 w 11036209"/>
              <a:gd name="connsiteY1488" fmla="*/ 1006010 h 6858001"/>
              <a:gd name="connsiteX1489" fmla="*/ 5948786 w 11036209"/>
              <a:gd name="connsiteY1489" fmla="*/ 927101 h 6858001"/>
              <a:gd name="connsiteX1490" fmla="*/ 6031172 w 11036209"/>
              <a:gd name="connsiteY1490" fmla="*/ 934617 h 6858001"/>
              <a:gd name="connsiteX1491" fmla="*/ 6091088 w 11036209"/>
              <a:gd name="connsiteY1491" fmla="*/ 874494 h 6858001"/>
              <a:gd name="connsiteX1492" fmla="*/ 1833853 w 11036209"/>
              <a:gd name="connsiteY1492" fmla="*/ 819077 h 6858001"/>
              <a:gd name="connsiteX1493" fmla="*/ 1860051 w 11036209"/>
              <a:gd name="connsiteY1493" fmla="*/ 942349 h 6858001"/>
              <a:gd name="connsiteX1494" fmla="*/ 1976071 w 11036209"/>
              <a:gd name="connsiteY1494" fmla="*/ 1002119 h 6858001"/>
              <a:gd name="connsiteX1495" fmla="*/ 1867534 w 11036209"/>
              <a:gd name="connsiteY1495" fmla="*/ 1073094 h 6858001"/>
              <a:gd name="connsiteX1496" fmla="*/ 1841338 w 11036209"/>
              <a:gd name="connsiteY1496" fmla="*/ 1203839 h 6858001"/>
              <a:gd name="connsiteX1497" fmla="*/ 1744033 w 11036209"/>
              <a:gd name="connsiteY1497" fmla="*/ 1121657 h 6858001"/>
              <a:gd name="connsiteX1498" fmla="*/ 1613042 w 11036209"/>
              <a:gd name="connsiteY1498" fmla="*/ 1140334 h 6858001"/>
              <a:gd name="connsiteX1499" fmla="*/ 1657953 w 11036209"/>
              <a:gd name="connsiteY1499" fmla="*/ 1024530 h 6858001"/>
              <a:gd name="connsiteX1500" fmla="*/ 1605556 w 11036209"/>
              <a:gd name="connsiteY1500" fmla="*/ 897523 h 6858001"/>
              <a:gd name="connsiteX1501" fmla="*/ 1729060 w 11036209"/>
              <a:gd name="connsiteY1501" fmla="*/ 908729 h 6858001"/>
              <a:gd name="connsiteX1502" fmla="*/ 1833853 w 11036209"/>
              <a:gd name="connsiteY1502" fmla="*/ 819077 h 6858001"/>
              <a:gd name="connsiteX1503" fmla="*/ 857698 w 11036209"/>
              <a:gd name="connsiteY1503" fmla="*/ 784241 h 6858001"/>
              <a:gd name="connsiteX1504" fmla="*/ 872698 w 11036209"/>
              <a:gd name="connsiteY1504" fmla="*/ 874319 h 6858001"/>
              <a:gd name="connsiteX1505" fmla="*/ 962702 w 11036209"/>
              <a:gd name="connsiteY1505" fmla="*/ 923110 h 6858001"/>
              <a:gd name="connsiteX1506" fmla="*/ 876449 w 11036209"/>
              <a:gd name="connsiteY1506" fmla="*/ 983161 h 6858001"/>
              <a:gd name="connsiteX1507" fmla="*/ 861447 w 11036209"/>
              <a:gd name="connsiteY1507" fmla="*/ 1088252 h 6858001"/>
              <a:gd name="connsiteX1508" fmla="*/ 786443 w 11036209"/>
              <a:gd name="connsiteY1508" fmla="*/ 1020693 h 6858001"/>
              <a:gd name="connsiteX1509" fmla="*/ 685190 w 11036209"/>
              <a:gd name="connsiteY1509" fmla="*/ 1035707 h 6858001"/>
              <a:gd name="connsiteX1510" fmla="*/ 677690 w 11036209"/>
              <a:gd name="connsiteY1510" fmla="*/ 844293 h 6858001"/>
              <a:gd name="connsiteX1511" fmla="*/ 775198 w 11036209"/>
              <a:gd name="connsiteY1511" fmla="*/ 855553 h 6858001"/>
              <a:gd name="connsiteX1512" fmla="*/ 857698 w 11036209"/>
              <a:gd name="connsiteY1512" fmla="*/ 784241 h 6858001"/>
              <a:gd name="connsiteX1513" fmla="*/ 7928915 w 11036209"/>
              <a:gd name="connsiteY1513" fmla="*/ 758907 h 6858001"/>
              <a:gd name="connsiteX1514" fmla="*/ 7958874 w 11036209"/>
              <a:gd name="connsiteY1514" fmla="*/ 893550 h 6858001"/>
              <a:gd name="connsiteX1515" fmla="*/ 8097441 w 11036209"/>
              <a:gd name="connsiteY1515" fmla="*/ 968351 h 6858001"/>
              <a:gd name="connsiteX1516" fmla="*/ 7962620 w 11036209"/>
              <a:gd name="connsiteY1516" fmla="*/ 1050633 h 6858001"/>
              <a:gd name="connsiteX1517" fmla="*/ 7947640 w 11036209"/>
              <a:gd name="connsiteY1517" fmla="*/ 1192757 h 6858001"/>
              <a:gd name="connsiteX1518" fmla="*/ 7824053 w 11036209"/>
              <a:gd name="connsiteY1518" fmla="*/ 1102994 h 6858001"/>
              <a:gd name="connsiteX1519" fmla="*/ 7677996 w 11036209"/>
              <a:gd name="connsiteY1519" fmla="*/ 1125434 h 6858001"/>
              <a:gd name="connsiteX1520" fmla="*/ 7734172 w 11036209"/>
              <a:gd name="connsiteY1520" fmla="*/ 987052 h 6858001"/>
              <a:gd name="connsiteX1521" fmla="*/ 7666760 w 11036209"/>
              <a:gd name="connsiteY1521" fmla="*/ 848669 h 6858001"/>
              <a:gd name="connsiteX1522" fmla="*/ 7809073 w 11036209"/>
              <a:gd name="connsiteY1522" fmla="*/ 859889 h 6858001"/>
              <a:gd name="connsiteX1523" fmla="*/ 7928915 w 11036209"/>
              <a:gd name="connsiteY1523" fmla="*/ 758907 h 6858001"/>
              <a:gd name="connsiteX1524" fmla="*/ 6629326 w 11036209"/>
              <a:gd name="connsiteY1524" fmla="*/ 725656 h 6858001"/>
              <a:gd name="connsiteX1525" fmla="*/ 6704061 w 11036209"/>
              <a:gd name="connsiteY1525" fmla="*/ 819016 h 6858001"/>
              <a:gd name="connsiteX1526" fmla="*/ 6651747 w 11036209"/>
              <a:gd name="connsiteY1526" fmla="*/ 856361 h 6858001"/>
              <a:gd name="connsiteX1527" fmla="*/ 6640535 w 11036209"/>
              <a:gd name="connsiteY1527" fmla="*/ 923581 h 6858001"/>
              <a:gd name="connsiteX1528" fmla="*/ 6588221 w 11036209"/>
              <a:gd name="connsiteY1528" fmla="*/ 878768 h 6858001"/>
              <a:gd name="connsiteX1529" fmla="*/ 6520958 w 11036209"/>
              <a:gd name="connsiteY1529" fmla="*/ 889971 h 6858001"/>
              <a:gd name="connsiteX1530" fmla="*/ 6547116 w 11036209"/>
              <a:gd name="connsiteY1530" fmla="*/ 830221 h 6858001"/>
              <a:gd name="connsiteX1531" fmla="*/ 6517221 w 11036209"/>
              <a:gd name="connsiteY1531" fmla="*/ 774204 h 6858001"/>
              <a:gd name="connsiteX1532" fmla="*/ 6629326 w 11036209"/>
              <a:gd name="connsiteY1532" fmla="*/ 725656 h 6858001"/>
              <a:gd name="connsiteX1533" fmla="*/ 9138092 w 11036209"/>
              <a:gd name="connsiteY1533" fmla="*/ 720906 h 6858001"/>
              <a:gd name="connsiteX1534" fmla="*/ 9258065 w 11036209"/>
              <a:gd name="connsiteY1534" fmla="*/ 874351 h 6858001"/>
              <a:gd name="connsiteX1535" fmla="*/ 9164336 w 11036209"/>
              <a:gd name="connsiteY1535" fmla="*/ 941717 h 6858001"/>
              <a:gd name="connsiteX1536" fmla="*/ 9149339 w 11036209"/>
              <a:gd name="connsiteY1536" fmla="*/ 1050251 h 6858001"/>
              <a:gd name="connsiteX1537" fmla="*/ 9059360 w 11036209"/>
              <a:gd name="connsiteY1537" fmla="*/ 982884 h 6858001"/>
              <a:gd name="connsiteX1538" fmla="*/ 8939386 w 11036209"/>
              <a:gd name="connsiteY1538" fmla="*/ 997855 h 6858001"/>
              <a:gd name="connsiteX1539" fmla="*/ 8984377 w 11036209"/>
              <a:gd name="connsiteY1539" fmla="*/ 889323 h 6858001"/>
              <a:gd name="connsiteX1540" fmla="*/ 8931888 w 11036209"/>
              <a:gd name="connsiteY1540" fmla="*/ 788272 h 6858001"/>
              <a:gd name="connsiteX1541" fmla="*/ 9044363 w 11036209"/>
              <a:gd name="connsiteY1541" fmla="*/ 795757 h 6858001"/>
              <a:gd name="connsiteX1542" fmla="*/ 9138092 w 11036209"/>
              <a:gd name="connsiteY1542" fmla="*/ 720906 h 6858001"/>
              <a:gd name="connsiteX1543" fmla="*/ 3444036 w 11036209"/>
              <a:gd name="connsiteY1543" fmla="*/ 712989 h 6858001"/>
              <a:gd name="connsiteX1544" fmla="*/ 3485170 w 11036209"/>
              <a:gd name="connsiteY1544" fmla="*/ 889217 h 6858001"/>
              <a:gd name="connsiteX1545" fmla="*/ 3649708 w 11036209"/>
              <a:gd name="connsiteY1545" fmla="*/ 975456 h 6858001"/>
              <a:gd name="connsiteX1546" fmla="*/ 3488908 w 11036209"/>
              <a:gd name="connsiteY1546" fmla="*/ 1072945 h 6858001"/>
              <a:gd name="connsiteX1547" fmla="*/ 3462733 w 11036209"/>
              <a:gd name="connsiteY1547" fmla="*/ 1252923 h 6858001"/>
              <a:gd name="connsiteX1548" fmla="*/ 3320632 w 11036209"/>
              <a:gd name="connsiteY1548" fmla="*/ 1140436 h 6858001"/>
              <a:gd name="connsiteX1549" fmla="*/ 3137396 w 11036209"/>
              <a:gd name="connsiteY1549" fmla="*/ 1162933 h 6858001"/>
              <a:gd name="connsiteX1550" fmla="*/ 3208448 w 11036209"/>
              <a:gd name="connsiteY1550" fmla="*/ 997955 h 6858001"/>
              <a:gd name="connsiteX1551" fmla="*/ 3122439 w 11036209"/>
              <a:gd name="connsiteY1551" fmla="*/ 832974 h 6858001"/>
              <a:gd name="connsiteX1552" fmla="*/ 3305674 w 11036209"/>
              <a:gd name="connsiteY1552" fmla="*/ 840474 h 6858001"/>
              <a:gd name="connsiteX1553" fmla="*/ 3444036 w 11036209"/>
              <a:gd name="connsiteY1553" fmla="*/ 712989 h 6858001"/>
              <a:gd name="connsiteX1554" fmla="*/ 4091671 w 11036209"/>
              <a:gd name="connsiteY1554" fmla="*/ 545150 h 6858001"/>
              <a:gd name="connsiteX1555" fmla="*/ 4129085 w 11036209"/>
              <a:gd name="connsiteY1555" fmla="*/ 713797 h 6858001"/>
              <a:gd name="connsiteX1556" fmla="*/ 4286229 w 11036209"/>
              <a:gd name="connsiteY1556" fmla="*/ 792500 h 6858001"/>
              <a:gd name="connsiteX1557" fmla="*/ 4136568 w 11036209"/>
              <a:gd name="connsiteY1557" fmla="*/ 889941 h 6858001"/>
              <a:gd name="connsiteX1558" fmla="*/ 4110379 w 11036209"/>
              <a:gd name="connsiteY1558" fmla="*/ 1066084 h 6858001"/>
              <a:gd name="connsiteX1559" fmla="*/ 3968201 w 11036209"/>
              <a:gd name="connsiteY1559" fmla="*/ 953652 h 6858001"/>
              <a:gd name="connsiteX1560" fmla="*/ 3792351 w 11036209"/>
              <a:gd name="connsiteY1560" fmla="*/ 979886 h 6858001"/>
              <a:gd name="connsiteX1561" fmla="*/ 3859700 w 11036209"/>
              <a:gd name="connsiteY1561" fmla="*/ 814986 h 6858001"/>
              <a:gd name="connsiteX1562" fmla="*/ 3781128 w 11036209"/>
              <a:gd name="connsiteY1562" fmla="*/ 653834 h 6858001"/>
              <a:gd name="connsiteX1563" fmla="*/ 3953235 w 11036209"/>
              <a:gd name="connsiteY1563" fmla="*/ 668826 h 6858001"/>
              <a:gd name="connsiteX1564" fmla="*/ 4091671 w 11036209"/>
              <a:gd name="connsiteY1564" fmla="*/ 545150 h 6858001"/>
              <a:gd name="connsiteX1565" fmla="*/ 8408794 w 11036209"/>
              <a:gd name="connsiteY1565" fmla="*/ 484980 h 6858001"/>
              <a:gd name="connsiteX1566" fmla="*/ 8431250 w 11036209"/>
              <a:gd name="connsiteY1566" fmla="*/ 586029 h 6858001"/>
              <a:gd name="connsiteX1567" fmla="*/ 8536041 w 11036209"/>
              <a:gd name="connsiteY1567" fmla="*/ 638425 h 6858001"/>
              <a:gd name="connsiteX1568" fmla="*/ 8434992 w 11036209"/>
              <a:gd name="connsiteY1568" fmla="*/ 698307 h 6858001"/>
              <a:gd name="connsiteX1569" fmla="*/ 8420023 w 11036209"/>
              <a:gd name="connsiteY1569" fmla="*/ 814325 h 6858001"/>
              <a:gd name="connsiteX1570" fmla="*/ 8330201 w 11036209"/>
              <a:gd name="connsiteY1570" fmla="*/ 743216 h 6858001"/>
              <a:gd name="connsiteX1571" fmla="*/ 8214183 w 11036209"/>
              <a:gd name="connsiteY1571" fmla="*/ 758187 h 6858001"/>
              <a:gd name="connsiteX1572" fmla="*/ 8206697 w 11036209"/>
              <a:gd name="connsiteY1572" fmla="*/ 556089 h 6858001"/>
              <a:gd name="connsiteX1573" fmla="*/ 8315232 w 11036209"/>
              <a:gd name="connsiteY1573" fmla="*/ 556089 h 6858001"/>
              <a:gd name="connsiteX1574" fmla="*/ 8408794 w 11036209"/>
              <a:gd name="connsiteY1574" fmla="*/ 484980 h 6858001"/>
              <a:gd name="connsiteX1575" fmla="*/ 2504830 w 11036209"/>
              <a:gd name="connsiteY1575" fmla="*/ 477065 h 6858001"/>
              <a:gd name="connsiteX1576" fmla="*/ 2538504 w 11036209"/>
              <a:gd name="connsiteY1576" fmla="*/ 627174 h 6858001"/>
              <a:gd name="connsiteX1577" fmla="*/ 2680675 w 11036209"/>
              <a:gd name="connsiteY1577" fmla="*/ 702229 h 6858001"/>
              <a:gd name="connsiteX1578" fmla="*/ 2542246 w 11036209"/>
              <a:gd name="connsiteY1578" fmla="*/ 792295 h 6858001"/>
              <a:gd name="connsiteX1579" fmla="*/ 2519796 w 11036209"/>
              <a:gd name="connsiteY1579" fmla="*/ 953664 h 6858001"/>
              <a:gd name="connsiteX1580" fmla="*/ 2392588 w 11036209"/>
              <a:gd name="connsiteY1580" fmla="*/ 848589 h 6858001"/>
              <a:gd name="connsiteX1581" fmla="*/ 2235451 w 11036209"/>
              <a:gd name="connsiteY1581" fmla="*/ 871103 h 6858001"/>
              <a:gd name="connsiteX1582" fmla="*/ 2291572 w 11036209"/>
              <a:gd name="connsiteY1582" fmla="*/ 728500 h 6858001"/>
              <a:gd name="connsiteX1583" fmla="*/ 2216745 w 11036209"/>
              <a:gd name="connsiteY1583" fmla="*/ 582142 h 6858001"/>
              <a:gd name="connsiteX1584" fmla="*/ 2377624 w 11036209"/>
              <a:gd name="connsiteY1584" fmla="*/ 589647 h 6858001"/>
              <a:gd name="connsiteX1585" fmla="*/ 2504830 w 11036209"/>
              <a:gd name="connsiteY1585" fmla="*/ 477065 h 6858001"/>
              <a:gd name="connsiteX1586" fmla="*/ 10287594 w 11036209"/>
              <a:gd name="connsiteY1586" fmla="*/ 470730 h 6858001"/>
              <a:gd name="connsiteX1587" fmla="*/ 10328436 w 11036209"/>
              <a:gd name="connsiteY1587" fmla="*/ 519250 h 6858001"/>
              <a:gd name="connsiteX1588" fmla="*/ 10291307 w 11036209"/>
              <a:gd name="connsiteY1588" fmla="*/ 575234 h 6858001"/>
              <a:gd name="connsiteX1589" fmla="*/ 10224477 w 11036209"/>
              <a:gd name="connsiteY1589" fmla="*/ 556572 h 6858001"/>
              <a:gd name="connsiteX1590" fmla="*/ 10220765 w 11036209"/>
              <a:gd name="connsiteY1590" fmla="*/ 493123 h 6858001"/>
              <a:gd name="connsiteX1591" fmla="*/ 10287594 w 11036209"/>
              <a:gd name="connsiteY1591" fmla="*/ 470730 h 6858001"/>
              <a:gd name="connsiteX1592" fmla="*/ 474957 w 11036209"/>
              <a:gd name="connsiteY1592" fmla="*/ 440646 h 6858001"/>
              <a:gd name="connsiteX1593" fmla="*/ 493684 w 11036209"/>
              <a:gd name="connsiteY1593" fmla="*/ 504270 h 6858001"/>
              <a:gd name="connsiteX1594" fmla="*/ 557355 w 11036209"/>
              <a:gd name="connsiteY1594" fmla="*/ 534210 h 6858001"/>
              <a:gd name="connsiteX1595" fmla="*/ 486192 w 11036209"/>
              <a:gd name="connsiteY1595" fmla="*/ 646486 h 6858001"/>
              <a:gd name="connsiteX1596" fmla="*/ 366342 w 11036209"/>
              <a:gd name="connsiteY1596" fmla="*/ 609061 h 6858001"/>
              <a:gd name="connsiteX1597" fmla="*/ 362596 w 11036209"/>
              <a:gd name="connsiteY1597" fmla="*/ 485557 h 6858001"/>
              <a:gd name="connsiteX1598" fmla="*/ 474957 w 11036209"/>
              <a:gd name="connsiteY1598" fmla="*/ 440646 h 6858001"/>
              <a:gd name="connsiteX1599" fmla="*/ 4706116 w 11036209"/>
              <a:gd name="connsiteY1599" fmla="*/ 421645 h 6858001"/>
              <a:gd name="connsiteX1600" fmla="*/ 4751024 w 11036209"/>
              <a:gd name="connsiteY1600" fmla="*/ 579123 h 6858001"/>
              <a:gd name="connsiteX1601" fmla="*/ 4889500 w 11036209"/>
              <a:gd name="connsiteY1601" fmla="*/ 646613 h 6858001"/>
              <a:gd name="connsiteX1602" fmla="*/ 4751024 w 11036209"/>
              <a:gd name="connsiteY1602" fmla="*/ 732850 h 6858001"/>
              <a:gd name="connsiteX1603" fmla="*/ 4728569 w 11036209"/>
              <a:gd name="connsiteY1603" fmla="*/ 890328 h 6858001"/>
              <a:gd name="connsiteX1604" fmla="*/ 4605065 w 11036209"/>
              <a:gd name="connsiteY1604" fmla="*/ 789091 h 6858001"/>
              <a:gd name="connsiteX1605" fmla="*/ 4447878 w 11036209"/>
              <a:gd name="connsiteY1605" fmla="*/ 811589 h 6858001"/>
              <a:gd name="connsiteX1606" fmla="*/ 4504017 w 11036209"/>
              <a:gd name="connsiteY1606" fmla="*/ 665360 h 6858001"/>
              <a:gd name="connsiteX1607" fmla="*/ 4436651 w 11036209"/>
              <a:gd name="connsiteY1607" fmla="*/ 519130 h 6858001"/>
              <a:gd name="connsiteX1608" fmla="*/ 4590097 w 11036209"/>
              <a:gd name="connsiteY1608" fmla="*/ 534129 h 6858001"/>
              <a:gd name="connsiteX1609" fmla="*/ 4706116 w 11036209"/>
              <a:gd name="connsiteY1609" fmla="*/ 421645 h 6858001"/>
              <a:gd name="connsiteX1610" fmla="*/ 1497535 w 11036209"/>
              <a:gd name="connsiteY1610" fmla="*/ 410562 h 6858001"/>
              <a:gd name="connsiteX1611" fmla="*/ 1527560 w 11036209"/>
              <a:gd name="connsiteY1611" fmla="*/ 511517 h 6858001"/>
              <a:gd name="connsiteX1612" fmla="*/ 1621391 w 11036209"/>
              <a:gd name="connsiteY1612" fmla="*/ 560126 h 6858001"/>
              <a:gd name="connsiteX1613" fmla="*/ 1531314 w 11036209"/>
              <a:gd name="connsiteY1613" fmla="*/ 612473 h 6858001"/>
              <a:gd name="connsiteX1614" fmla="*/ 1512547 w 11036209"/>
              <a:gd name="connsiteY1614" fmla="*/ 720906 h 6858001"/>
              <a:gd name="connsiteX1615" fmla="*/ 1429976 w 11036209"/>
              <a:gd name="connsiteY1615" fmla="*/ 657343 h 6858001"/>
              <a:gd name="connsiteX1616" fmla="*/ 1324885 w 11036209"/>
              <a:gd name="connsiteY1616" fmla="*/ 672298 h 6858001"/>
              <a:gd name="connsiteX1617" fmla="*/ 1366173 w 11036209"/>
              <a:gd name="connsiteY1617" fmla="*/ 575083 h 6858001"/>
              <a:gd name="connsiteX1618" fmla="*/ 1317380 w 11036209"/>
              <a:gd name="connsiteY1618" fmla="*/ 474128 h 6858001"/>
              <a:gd name="connsiteX1619" fmla="*/ 1497535 w 11036209"/>
              <a:gd name="connsiteY1619" fmla="*/ 410562 h 6858001"/>
              <a:gd name="connsiteX1620" fmla="*/ 7183739 w 11036209"/>
              <a:gd name="connsiteY1620" fmla="*/ 391562 h 6858001"/>
              <a:gd name="connsiteX1621" fmla="*/ 7213614 w 11036209"/>
              <a:gd name="connsiteY1621" fmla="*/ 522925 h 6858001"/>
              <a:gd name="connsiteX1622" fmla="*/ 7340583 w 11036209"/>
              <a:gd name="connsiteY1622" fmla="*/ 586729 h 6858001"/>
              <a:gd name="connsiteX1623" fmla="*/ 7217349 w 11036209"/>
              <a:gd name="connsiteY1623" fmla="*/ 665546 h 6858001"/>
              <a:gd name="connsiteX1624" fmla="*/ 7198676 w 11036209"/>
              <a:gd name="connsiteY1624" fmla="*/ 796909 h 6858001"/>
              <a:gd name="connsiteX1625" fmla="*/ 7090379 w 11036209"/>
              <a:gd name="connsiteY1625" fmla="*/ 710587 h 6858001"/>
              <a:gd name="connsiteX1626" fmla="*/ 6952206 w 11036209"/>
              <a:gd name="connsiteY1626" fmla="*/ 733104 h 6858001"/>
              <a:gd name="connsiteX1627" fmla="*/ 7004487 w 11036209"/>
              <a:gd name="connsiteY1627" fmla="*/ 609249 h 6858001"/>
              <a:gd name="connsiteX1628" fmla="*/ 6944737 w 11036209"/>
              <a:gd name="connsiteY1628" fmla="*/ 474133 h 6858001"/>
              <a:gd name="connsiteX1629" fmla="*/ 7075441 w 11036209"/>
              <a:gd name="connsiteY1629" fmla="*/ 489145 h 6858001"/>
              <a:gd name="connsiteX1630" fmla="*/ 7183739 w 11036209"/>
              <a:gd name="connsiteY1630" fmla="*/ 391562 h 6858001"/>
              <a:gd name="connsiteX1631" fmla="*/ 5293673 w 11036209"/>
              <a:gd name="connsiteY1631" fmla="*/ 358333 h 6858001"/>
              <a:gd name="connsiteX1632" fmla="*/ 5308607 w 11036209"/>
              <a:gd name="connsiteY1632" fmla="*/ 447885 h 6858001"/>
              <a:gd name="connsiteX1633" fmla="*/ 5405684 w 11036209"/>
              <a:gd name="connsiteY1633" fmla="*/ 507602 h 6858001"/>
              <a:gd name="connsiteX1634" fmla="*/ 5316075 w 11036209"/>
              <a:gd name="connsiteY1634" fmla="*/ 563586 h 6858001"/>
              <a:gd name="connsiteX1635" fmla="*/ 5297407 w 11036209"/>
              <a:gd name="connsiteY1635" fmla="*/ 671822 h 6858001"/>
              <a:gd name="connsiteX1636" fmla="*/ 5110725 w 11036209"/>
              <a:gd name="connsiteY1636" fmla="*/ 619570 h 6858001"/>
              <a:gd name="connsiteX1637" fmla="*/ 5151796 w 11036209"/>
              <a:gd name="connsiteY1637" fmla="*/ 522531 h 6858001"/>
              <a:gd name="connsiteX1638" fmla="*/ 5103257 w 11036209"/>
              <a:gd name="connsiteY1638" fmla="*/ 421760 h 6858001"/>
              <a:gd name="connsiteX1639" fmla="*/ 5293673 w 11036209"/>
              <a:gd name="connsiteY1639" fmla="*/ 358333 h 6858001"/>
              <a:gd name="connsiteX1640" fmla="*/ 9572340 w 11036209"/>
              <a:gd name="connsiteY1640" fmla="*/ 336182 h 6858001"/>
              <a:gd name="connsiteX1641" fmla="*/ 9658664 w 11036209"/>
              <a:gd name="connsiteY1641" fmla="*/ 433182 h 6858001"/>
              <a:gd name="connsiteX1642" fmla="*/ 9594859 w 11036209"/>
              <a:gd name="connsiteY1642" fmla="*/ 477968 h 6858001"/>
              <a:gd name="connsiteX1643" fmla="*/ 9587352 w 11036209"/>
              <a:gd name="connsiteY1643" fmla="*/ 545150 h 6858001"/>
              <a:gd name="connsiteX1644" fmla="*/ 9527301 w 11036209"/>
              <a:gd name="connsiteY1644" fmla="*/ 500364 h 6858001"/>
              <a:gd name="connsiteX1645" fmla="*/ 9459744 w 11036209"/>
              <a:gd name="connsiteY1645" fmla="*/ 511559 h 6858001"/>
              <a:gd name="connsiteX1646" fmla="*/ 9486016 w 11036209"/>
              <a:gd name="connsiteY1646" fmla="*/ 448111 h 6858001"/>
              <a:gd name="connsiteX1647" fmla="*/ 9455989 w 11036209"/>
              <a:gd name="connsiteY1647" fmla="*/ 380930 h 6858001"/>
              <a:gd name="connsiteX1648" fmla="*/ 9572340 w 11036209"/>
              <a:gd name="connsiteY1648" fmla="*/ 336182 h 6858001"/>
              <a:gd name="connsiteX1649" fmla="*/ 5840024 w 11036209"/>
              <a:gd name="connsiteY1649" fmla="*/ 241163 h 6858001"/>
              <a:gd name="connsiteX1650" fmla="*/ 5858723 w 11036209"/>
              <a:gd name="connsiteY1650" fmla="*/ 316440 h 6858001"/>
              <a:gd name="connsiteX1651" fmla="*/ 5929785 w 11036209"/>
              <a:gd name="connsiteY1651" fmla="*/ 354076 h 6858001"/>
              <a:gd name="connsiteX1652" fmla="*/ 5862464 w 11036209"/>
              <a:gd name="connsiteY1652" fmla="*/ 387926 h 6858001"/>
              <a:gd name="connsiteX1653" fmla="*/ 5854984 w 11036209"/>
              <a:gd name="connsiteY1653" fmla="*/ 470730 h 6858001"/>
              <a:gd name="connsiteX1654" fmla="*/ 5787663 w 11036209"/>
              <a:gd name="connsiteY1654" fmla="*/ 421801 h 6858001"/>
              <a:gd name="connsiteX1655" fmla="*/ 5716601 w 11036209"/>
              <a:gd name="connsiteY1655" fmla="*/ 433092 h 6858001"/>
              <a:gd name="connsiteX1656" fmla="*/ 5746522 w 11036209"/>
              <a:gd name="connsiteY1656" fmla="*/ 365369 h 6858001"/>
              <a:gd name="connsiteX1657" fmla="*/ 5712863 w 11036209"/>
              <a:gd name="connsiteY1657" fmla="*/ 297620 h 6858001"/>
              <a:gd name="connsiteX1658" fmla="*/ 5840024 w 11036209"/>
              <a:gd name="connsiteY1658" fmla="*/ 241163 h 6858001"/>
              <a:gd name="connsiteX1659" fmla="*/ 3159032 w 11036209"/>
              <a:gd name="connsiteY1659" fmla="*/ 226902 h 6858001"/>
              <a:gd name="connsiteX1660" fmla="*/ 3192736 w 11036209"/>
              <a:gd name="connsiteY1660" fmla="*/ 376650 h 6858001"/>
              <a:gd name="connsiteX1661" fmla="*/ 3342530 w 11036209"/>
              <a:gd name="connsiteY1661" fmla="*/ 458996 h 6858001"/>
              <a:gd name="connsiteX1662" fmla="*/ 3200225 w 11036209"/>
              <a:gd name="connsiteY1662" fmla="*/ 548844 h 6858001"/>
              <a:gd name="connsiteX1663" fmla="*/ 3174014 w 11036209"/>
              <a:gd name="connsiteY1663" fmla="*/ 702333 h 6858001"/>
              <a:gd name="connsiteX1664" fmla="*/ 3046687 w 11036209"/>
              <a:gd name="connsiteY1664" fmla="*/ 604999 h 6858001"/>
              <a:gd name="connsiteX1665" fmla="*/ 2889405 w 11036209"/>
              <a:gd name="connsiteY1665" fmla="*/ 634948 h 6858001"/>
              <a:gd name="connsiteX1666" fmla="*/ 2945580 w 11036209"/>
              <a:gd name="connsiteY1666" fmla="*/ 477714 h 6858001"/>
              <a:gd name="connsiteX1667" fmla="*/ 2870682 w 11036209"/>
              <a:gd name="connsiteY1667" fmla="*/ 327981 h 6858001"/>
              <a:gd name="connsiteX1668" fmla="*/ 3031708 w 11036209"/>
              <a:gd name="connsiteY1668" fmla="*/ 339213 h 6858001"/>
              <a:gd name="connsiteX1669" fmla="*/ 3159032 w 11036209"/>
              <a:gd name="connsiteY1669" fmla="*/ 226902 h 6858001"/>
              <a:gd name="connsiteX1670" fmla="*/ 7670832 w 11036209"/>
              <a:gd name="connsiteY1670" fmla="*/ 166333 h 6858001"/>
              <a:gd name="connsiteX1671" fmla="*/ 7790265 w 11036209"/>
              <a:gd name="connsiteY1671" fmla="*/ 312551 h 6858001"/>
              <a:gd name="connsiteX1672" fmla="*/ 7696959 w 11036209"/>
              <a:gd name="connsiteY1672" fmla="*/ 372538 h 6858001"/>
              <a:gd name="connsiteX1673" fmla="*/ 7682029 w 11036209"/>
              <a:gd name="connsiteY1673" fmla="*/ 481231 h 6858001"/>
              <a:gd name="connsiteX1674" fmla="*/ 7588723 w 11036209"/>
              <a:gd name="connsiteY1674" fmla="*/ 417496 h 6858001"/>
              <a:gd name="connsiteX1675" fmla="*/ 7484219 w 11036209"/>
              <a:gd name="connsiteY1675" fmla="*/ 432493 h 6858001"/>
              <a:gd name="connsiteX1676" fmla="*/ 7525274 w 11036209"/>
              <a:gd name="connsiteY1676" fmla="*/ 327548 h 6858001"/>
              <a:gd name="connsiteX1677" fmla="*/ 7476754 w 11036209"/>
              <a:gd name="connsiteY1677" fmla="*/ 230070 h 6858001"/>
              <a:gd name="connsiteX1678" fmla="*/ 7577525 w 11036209"/>
              <a:gd name="connsiteY1678" fmla="*/ 237568 h 6858001"/>
              <a:gd name="connsiteX1679" fmla="*/ 7670832 w 11036209"/>
              <a:gd name="connsiteY1679" fmla="*/ 166333 h 6858001"/>
              <a:gd name="connsiteX1680" fmla="*/ 8857468 w 11036209"/>
              <a:gd name="connsiteY1680" fmla="*/ 130337 h 6858001"/>
              <a:gd name="connsiteX1681" fmla="*/ 8961972 w 11036209"/>
              <a:gd name="connsiteY1681" fmla="*/ 257450 h 6858001"/>
              <a:gd name="connsiteX1682" fmla="*/ 8872397 w 11036209"/>
              <a:gd name="connsiteY1682" fmla="*/ 399477 h 6858001"/>
              <a:gd name="connsiteX1683" fmla="*/ 8801484 w 11036209"/>
              <a:gd name="connsiteY1683" fmla="*/ 339698 h 6858001"/>
              <a:gd name="connsiteX1684" fmla="*/ 8711910 w 11036209"/>
              <a:gd name="connsiteY1684" fmla="*/ 354653 h 6858001"/>
              <a:gd name="connsiteX1685" fmla="*/ 8741768 w 11036209"/>
              <a:gd name="connsiteY1685" fmla="*/ 268665 h 6858001"/>
              <a:gd name="connsiteX1686" fmla="*/ 8700712 w 11036209"/>
              <a:gd name="connsiteY1686" fmla="*/ 190155 h 6858001"/>
              <a:gd name="connsiteX1687" fmla="*/ 8786555 w 11036209"/>
              <a:gd name="connsiteY1687" fmla="*/ 193894 h 6858001"/>
              <a:gd name="connsiteX1688" fmla="*/ 8857468 w 11036209"/>
              <a:gd name="connsiteY1688" fmla="*/ 130337 h 6858001"/>
              <a:gd name="connsiteX1689" fmla="*/ 71201 w 11036209"/>
              <a:gd name="connsiteY1689" fmla="*/ 125554 h 6858001"/>
              <a:gd name="connsiteX1690" fmla="*/ 112422 w 11036209"/>
              <a:gd name="connsiteY1690" fmla="*/ 181964 h 6858001"/>
              <a:gd name="connsiteX1691" fmla="*/ 74948 w 11036209"/>
              <a:gd name="connsiteY1691" fmla="*/ 245891 h 6858001"/>
              <a:gd name="connsiteX1692" fmla="*/ 0 w 11036209"/>
              <a:gd name="connsiteY1692" fmla="*/ 227089 h 6858001"/>
              <a:gd name="connsiteX1693" fmla="*/ 0 w 11036209"/>
              <a:gd name="connsiteY1693" fmla="*/ 151878 h 6858001"/>
              <a:gd name="connsiteX1694" fmla="*/ 71201 w 11036209"/>
              <a:gd name="connsiteY1694" fmla="*/ 125554 h 6858001"/>
              <a:gd name="connsiteX1695" fmla="*/ 2160044 w 11036209"/>
              <a:gd name="connsiteY1695" fmla="*/ 84394 h 6858001"/>
              <a:gd name="connsiteX1696" fmla="*/ 2280078 w 11036209"/>
              <a:gd name="connsiteY1696" fmla="*/ 241580 h 6858001"/>
              <a:gd name="connsiteX1697" fmla="*/ 2186301 w 11036209"/>
              <a:gd name="connsiteY1697" fmla="*/ 305205 h 6858001"/>
              <a:gd name="connsiteX1698" fmla="*/ 2171295 w 11036209"/>
              <a:gd name="connsiteY1698" fmla="*/ 413728 h 6858001"/>
              <a:gd name="connsiteX1699" fmla="*/ 2077518 w 11036209"/>
              <a:gd name="connsiteY1699" fmla="*/ 342630 h 6858001"/>
              <a:gd name="connsiteX1700" fmla="*/ 1972488 w 11036209"/>
              <a:gd name="connsiteY1700" fmla="*/ 357600 h 6858001"/>
              <a:gd name="connsiteX1701" fmla="*/ 1964986 w 11036209"/>
              <a:gd name="connsiteY1701" fmla="*/ 155501 h 6858001"/>
              <a:gd name="connsiteX1702" fmla="*/ 2160044 w 11036209"/>
              <a:gd name="connsiteY1702" fmla="*/ 84394 h 6858001"/>
              <a:gd name="connsiteX1703" fmla="*/ 6368323 w 11036209"/>
              <a:gd name="connsiteY1703" fmla="*/ 70157 h 6858001"/>
              <a:gd name="connsiteX1704" fmla="*/ 6387048 w 11036209"/>
              <a:gd name="connsiteY1704" fmla="*/ 133781 h 6858001"/>
              <a:gd name="connsiteX1705" fmla="*/ 6450719 w 11036209"/>
              <a:gd name="connsiteY1705" fmla="*/ 163723 h 6858001"/>
              <a:gd name="connsiteX1706" fmla="*/ 6390794 w 11036209"/>
              <a:gd name="connsiteY1706" fmla="*/ 201148 h 6858001"/>
              <a:gd name="connsiteX1707" fmla="*/ 6387048 w 11036209"/>
              <a:gd name="connsiteY1707" fmla="*/ 264772 h 6858001"/>
              <a:gd name="connsiteX1708" fmla="*/ 6327123 w 11036209"/>
              <a:gd name="connsiteY1708" fmla="*/ 227346 h 6858001"/>
              <a:gd name="connsiteX1709" fmla="*/ 6267198 w 11036209"/>
              <a:gd name="connsiteY1709" fmla="*/ 234832 h 6858001"/>
              <a:gd name="connsiteX1710" fmla="*/ 6285925 w 11036209"/>
              <a:gd name="connsiteY1710" fmla="*/ 174950 h 6858001"/>
              <a:gd name="connsiteX1711" fmla="*/ 6255962 w 11036209"/>
              <a:gd name="connsiteY1711" fmla="*/ 118812 h 6858001"/>
              <a:gd name="connsiteX1712" fmla="*/ 6368323 w 11036209"/>
              <a:gd name="connsiteY1712" fmla="*/ 70157 h 6858001"/>
              <a:gd name="connsiteX1713" fmla="*/ 3788645 w 11036209"/>
              <a:gd name="connsiteY1713" fmla="*/ 43232 h 6858001"/>
              <a:gd name="connsiteX1714" fmla="*/ 3826162 w 11036209"/>
              <a:gd name="connsiteY1714" fmla="*/ 185683 h 6858001"/>
              <a:gd name="connsiteX1715" fmla="*/ 3953718 w 11036209"/>
              <a:gd name="connsiteY1715" fmla="*/ 253161 h 6858001"/>
              <a:gd name="connsiteX1716" fmla="*/ 3833664 w 11036209"/>
              <a:gd name="connsiteY1716" fmla="*/ 331884 h 6858001"/>
              <a:gd name="connsiteX1717" fmla="*/ 3811154 w 11036209"/>
              <a:gd name="connsiteY1717" fmla="*/ 481815 h 6858001"/>
              <a:gd name="connsiteX1718" fmla="*/ 3691103 w 11036209"/>
              <a:gd name="connsiteY1718" fmla="*/ 384349 h 6858001"/>
              <a:gd name="connsiteX1719" fmla="*/ 3544792 w 11036209"/>
              <a:gd name="connsiteY1719" fmla="*/ 406841 h 6858001"/>
              <a:gd name="connsiteX1720" fmla="*/ 3604816 w 11036209"/>
              <a:gd name="connsiteY1720" fmla="*/ 271903 h 6858001"/>
              <a:gd name="connsiteX1721" fmla="*/ 3537286 w 11036209"/>
              <a:gd name="connsiteY1721" fmla="*/ 144447 h 6858001"/>
              <a:gd name="connsiteX1722" fmla="*/ 3679847 w 11036209"/>
              <a:gd name="connsiteY1722" fmla="*/ 151944 h 6858001"/>
              <a:gd name="connsiteX1723" fmla="*/ 3788645 w 11036209"/>
              <a:gd name="connsiteY1723" fmla="*/ 43232 h 6858001"/>
              <a:gd name="connsiteX1724" fmla="*/ 1130625 w 11036209"/>
              <a:gd name="connsiteY1724" fmla="*/ 9972 h 6858001"/>
              <a:gd name="connsiteX1725" fmla="*/ 1242958 w 11036209"/>
              <a:gd name="connsiteY1725" fmla="*/ 148726 h 6858001"/>
              <a:gd name="connsiteX1726" fmla="*/ 1160579 w 11036209"/>
              <a:gd name="connsiteY1726" fmla="*/ 197478 h 6858001"/>
              <a:gd name="connsiteX1727" fmla="*/ 1145602 w 11036209"/>
              <a:gd name="connsiteY1727" fmla="*/ 294982 h 6858001"/>
              <a:gd name="connsiteX1728" fmla="*/ 1074458 w 11036209"/>
              <a:gd name="connsiteY1728" fmla="*/ 234981 h 6858001"/>
              <a:gd name="connsiteX1729" fmla="*/ 973357 w 11036209"/>
              <a:gd name="connsiteY1729" fmla="*/ 249979 h 6858001"/>
              <a:gd name="connsiteX1730" fmla="*/ 1010801 w 11036209"/>
              <a:gd name="connsiteY1730" fmla="*/ 156226 h 6858001"/>
              <a:gd name="connsiteX1731" fmla="*/ 965868 w 11036209"/>
              <a:gd name="connsiteY1731" fmla="*/ 73724 h 6858001"/>
              <a:gd name="connsiteX1732" fmla="*/ 1130625 w 11036209"/>
              <a:gd name="connsiteY1732" fmla="*/ 9972 h 6858001"/>
              <a:gd name="connsiteX1733" fmla="*/ 8029743 w 11036209"/>
              <a:gd name="connsiteY1733" fmla="*/ 0 h 6858001"/>
              <a:gd name="connsiteX1734" fmla="*/ 8185131 w 11036209"/>
              <a:gd name="connsiteY1734" fmla="*/ 0 h 6858001"/>
              <a:gd name="connsiteX1735" fmla="*/ 8161399 w 11036209"/>
              <a:gd name="connsiteY1735" fmla="*/ 13870 h 6858001"/>
              <a:gd name="connsiteX1736" fmla="*/ 8123973 w 11036209"/>
              <a:gd name="connsiteY1736" fmla="*/ 100250 h 6858001"/>
              <a:gd name="connsiteX1737" fmla="*/ 8075243 w 11036209"/>
              <a:gd name="connsiteY1737" fmla="*/ 55029 h 6858001"/>
              <a:gd name="connsiteX1738" fmla="*/ 8019016 w 11036209"/>
              <a:gd name="connsiteY1738" fmla="*/ 66333 h 6858001"/>
              <a:gd name="connsiteX1739" fmla="*/ 8034011 w 11036209"/>
              <a:gd name="connsiteY1739" fmla="*/ 9806 h 6858001"/>
              <a:gd name="connsiteX1740" fmla="*/ 6736356 w 11036209"/>
              <a:gd name="connsiteY1740" fmla="*/ 0 h 6858001"/>
              <a:gd name="connsiteX1741" fmla="*/ 6919614 w 11036209"/>
              <a:gd name="connsiteY1741" fmla="*/ 0 h 6858001"/>
              <a:gd name="connsiteX1742" fmla="*/ 6912966 w 11036209"/>
              <a:gd name="connsiteY1742" fmla="*/ 37072 h 6858001"/>
              <a:gd name="connsiteX1743" fmla="*/ 6906875 w 11036209"/>
              <a:gd name="connsiteY1743" fmla="*/ 92327 h 6858001"/>
              <a:gd name="connsiteX1744" fmla="*/ 6719475 w 11036209"/>
              <a:gd name="connsiteY1744" fmla="*/ 39881 h 6858001"/>
              <a:gd name="connsiteX1745" fmla="*/ 4933808 w 11036209"/>
              <a:gd name="connsiteY1745" fmla="*/ 0 h 6858001"/>
              <a:gd name="connsiteX1746" fmla="*/ 4997847 w 11036209"/>
              <a:gd name="connsiteY1746" fmla="*/ 0 h 6858001"/>
              <a:gd name="connsiteX1747" fmla="*/ 4994485 w 11036209"/>
              <a:gd name="connsiteY1747" fmla="*/ 51153 h 6858001"/>
              <a:gd name="connsiteX1748" fmla="*/ 4958951 w 11036209"/>
              <a:gd name="connsiteY1748" fmla="*/ 21196 h 6858001"/>
              <a:gd name="connsiteX1749" fmla="*/ 4827288 w 11036209"/>
              <a:gd name="connsiteY1749" fmla="*/ 0 h 6858001"/>
              <a:gd name="connsiteX1750" fmla="*/ 4847578 w 11036209"/>
              <a:gd name="connsiteY1750" fmla="*/ 0 h 6858001"/>
              <a:gd name="connsiteX1751" fmla="*/ 4826165 w 11036209"/>
              <a:gd name="connsiteY1751" fmla="*/ 2474 h 6858001"/>
              <a:gd name="connsiteX1752" fmla="*/ 4186003 w 11036209"/>
              <a:gd name="connsiteY1752" fmla="*/ 0 h 6858001"/>
              <a:gd name="connsiteX1753" fmla="*/ 4438104 w 11036209"/>
              <a:gd name="connsiteY1753" fmla="*/ 0 h 6858001"/>
              <a:gd name="connsiteX1754" fmla="*/ 4440305 w 11036209"/>
              <a:gd name="connsiteY1754" fmla="*/ 9735 h 6858001"/>
              <a:gd name="connsiteX1755" fmla="*/ 4560155 w 11036209"/>
              <a:gd name="connsiteY1755" fmla="*/ 73449 h 6858001"/>
              <a:gd name="connsiteX1756" fmla="*/ 4444051 w 11036209"/>
              <a:gd name="connsiteY1756" fmla="*/ 144658 h 6858001"/>
              <a:gd name="connsiteX1757" fmla="*/ 4421578 w 11036209"/>
              <a:gd name="connsiteY1757" fmla="*/ 287077 h 6858001"/>
              <a:gd name="connsiteX1758" fmla="*/ 4320455 w 11036209"/>
              <a:gd name="connsiteY1758" fmla="*/ 197127 h 6858001"/>
              <a:gd name="connsiteX1759" fmla="*/ 4181877 w 11036209"/>
              <a:gd name="connsiteY1759" fmla="*/ 215868 h 6858001"/>
              <a:gd name="connsiteX1760" fmla="*/ 4234312 w 11036209"/>
              <a:gd name="connsiteY1760" fmla="*/ 92188 h 6858001"/>
              <a:gd name="connsiteX1761" fmla="*/ 4201072 w 11036209"/>
              <a:gd name="connsiteY1761" fmla="*/ 28006 h 6858001"/>
              <a:gd name="connsiteX1762" fmla="*/ 2644002 w 11036209"/>
              <a:gd name="connsiteY1762" fmla="*/ 0 h 6858001"/>
              <a:gd name="connsiteX1763" fmla="*/ 2907200 w 11036209"/>
              <a:gd name="connsiteY1763" fmla="*/ 0 h 6858001"/>
              <a:gd name="connsiteX1764" fmla="*/ 2897116 w 11036209"/>
              <a:gd name="connsiteY1764" fmla="*/ 6712 h 6858001"/>
              <a:gd name="connsiteX1765" fmla="*/ 2841580 w 11036209"/>
              <a:gd name="connsiteY1765" fmla="*/ 39003 h 6858001"/>
              <a:gd name="connsiteX1766" fmla="*/ 2826647 w 11036209"/>
              <a:gd name="connsiteY1766" fmla="*/ 158814 h 6858001"/>
              <a:gd name="connsiteX1767" fmla="*/ 2729579 w 11036209"/>
              <a:gd name="connsiteY1767" fmla="*/ 80189 h 6858001"/>
              <a:gd name="connsiteX1768" fmla="*/ 2602641 w 11036209"/>
              <a:gd name="connsiteY1768" fmla="*/ 98909 h 6858001"/>
              <a:gd name="connsiteX1769" fmla="*/ 2626908 w 11036209"/>
              <a:gd name="connsiteY1769" fmla="*/ 4087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</a:cxnLst>
            <a:rect l="l" t="t" r="r" b="b"/>
            <a:pathLst>
              <a:path w="11036209" h="6858001">
                <a:moveTo>
                  <a:pt x="5888041" y="6840697"/>
                </a:moveTo>
                <a:lnTo>
                  <a:pt x="5889628" y="6858001"/>
                </a:lnTo>
                <a:lnTo>
                  <a:pt x="5861283" y="6858001"/>
                </a:lnTo>
                <a:close/>
                <a:moveTo>
                  <a:pt x="812136" y="6821696"/>
                </a:moveTo>
                <a:lnTo>
                  <a:pt x="831062" y="6858001"/>
                </a:lnTo>
                <a:lnTo>
                  <a:pt x="745541" y="6858001"/>
                </a:lnTo>
                <a:lnTo>
                  <a:pt x="741025" y="6844050"/>
                </a:lnTo>
                <a:cubicBezTo>
                  <a:pt x="770967" y="6858953"/>
                  <a:pt x="804649" y="6844050"/>
                  <a:pt x="812136" y="6821696"/>
                </a:cubicBezTo>
                <a:close/>
                <a:moveTo>
                  <a:pt x="3964824" y="6802696"/>
                </a:moveTo>
                <a:cubicBezTo>
                  <a:pt x="3969507" y="6818610"/>
                  <a:pt x="3974424" y="6834290"/>
                  <a:pt x="3980279" y="6848975"/>
                </a:cubicBezTo>
                <a:lnTo>
                  <a:pt x="3984997" y="6858001"/>
                </a:lnTo>
                <a:lnTo>
                  <a:pt x="3908961" y="6858001"/>
                </a:lnTo>
                <a:lnTo>
                  <a:pt x="3941877" y="6835694"/>
                </a:lnTo>
                <a:cubicBezTo>
                  <a:pt x="3951477" y="6826098"/>
                  <a:pt x="3959204" y="6814866"/>
                  <a:pt x="3964824" y="6802696"/>
                </a:cubicBezTo>
                <a:close/>
                <a:moveTo>
                  <a:pt x="109097" y="6799530"/>
                </a:moveTo>
                <a:cubicBezTo>
                  <a:pt x="105375" y="6825577"/>
                  <a:pt x="120260" y="6829297"/>
                  <a:pt x="131424" y="6833018"/>
                </a:cubicBezTo>
                <a:cubicBezTo>
                  <a:pt x="128632" y="6844182"/>
                  <a:pt x="113283" y="6844879"/>
                  <a:pt x="110492" y="6857089"/>
                </a:cubicBezTo>
                <a:lnTo>
                  <a:pt x="110618" y="6858001"/>
                </a:lnTo>
                <a:lnTo>
                  <a:pt x="62120" y="6858001"/>
                </a:lnTo>
                <a:lnTo>
                  <a:pt x="67236" y="6840460"/>
                </a:lnTo>
                <a:cubicBezTo>
                  <a:pt x="68166" y="6832088"/>
                  <a:pt x="66305" y="6823716"/>
                  <a:pt x="57002" y="6818134"/>
                </a:cubicBezTo>
                <a:cubicBezTo>
                  <a:pt x="71887" y="6810693"/>
                  <a:pt x="94212" y="6810693"/>
                  <a:pt x="109097" y="6799530"/>
                </a:cubicBezTo>
                <a:close/>
                <a:moveTo>
                  <a:pt x="9153355" y="6788445"/>
                </a:moveTo>
                <a:cubicBezTo>
                  <a:pt x="9145782" y="6818385"/>
                  <a:pt x="9168501" y="6818385"/>
                  <a:pt x="9183645" y="6825870"/>
                </a:cubicBezTo>
                <a:cubicBezTo>
                  <a:pt x="9175126" y="6834291"/>
                  <a:pt x="9158087" y="6838502"/>
                  <a:pt x="9154893" y="6852712"/>
                </a:cubicBezTo>
                <a:lnTo>
                  <a:pt x="9155551" y="6858001"/>
                </a:lnTo>
                <a:lnTo>
                  <a:pt x="9128585" y="6858001"/>
                </a:lnTo>
                <a:lnTo>
                  <a:pt x="9118804" y="6854465"/>
                </a:lnTo>
                <a:cubicBezTo>
                  <a:pt x="9113835" y="6853705"/>
                  <a:pt x="9107919" y="6853939"/>
                  <a:pt x="9100346" y="6855810"/>
                </a:cubicBezTo>
                <a:cubicBezTo>
                  <a:pt x="9111705" y="6837098"/>
                  <a:pt x="9107919" y="6822127"/>
                  <a:pt x="9096559" y="6799672"/>
                </a:cubicBezTo>
                <a:cubicBezTo>
                  <a:pt x="9123063" y="6814643"/>
                  <a:pt x="9134424" y="6792187"/>
                  <a:pt x="9153355" y="6788445"/>
                </a:cubicBezTo>
                <a:close/>
                <a:moveTo>
                  <a:pt x="10227099" y="6780529"/>
                </a:moveTo>
                <a:cubicBezTo>
                  <a:pt x="10238182" y="6784261"/>
                  <a:pt x="10230793" y="6806654"/>
                  <a:pt x="10249266" y="6802922"/>
                </a:cubicBezTo>
                <a:cubicBezTo>
                  <a:pt x="10245572" y="6814120"/>
                  <a:pt x="10234489" y="6821584"/>
                  <a:pt x="10234489" y="6832781"/>
                </a:cubicBezTo>
                <a:cubicBezTo>
                  <a:pt x="10227099" y="6829049"/>
                  <a:pt x="10219710" y="6825316"/>
                  <a:pt x="10204931" y="6829049"/>
                </a:cubicBezTo>
                <a:cubicBezTo>
                  <a:pt x="10204931" y="6817852"/>
                  <a:pt x="10204931" y="6806654"/>
                  <a:pt x="10204931" y="6795459"/>
                </a:cubicBezTo>
                <a:cubicBezTo>
                  <a:pt x="10216014" y="6795459"/>
                  <a:pt x="10223404" y="6791725"/>
                  <a:pt x="10227099" y="6780529"/>
                </a:cubicBezTo>
                <a:close/>
                <a:moveTo>
                  <a:pt x="2714013" y="6739361"/>
                </a:moveTo>
                <a:cubicBezTo>
                  <a:pt x="2732735" y="6758036"/>
                  <a:pt x="2732735" y="6799123"/>
                  <a:pt x="2736480" y="6829004"/>
                </a:cubicBezTo>
                <a:cubicBezTo>
                  <a:pt x="2749585" y="6838342"/>
                  <a:pt x="2764563" y="6845812"/>
                  <a:pt x="2780009" y="6852816"/>
                </a:cubicBezTo>
                <a:lnTo>
                  <a:pt x="2791445" y="6858001"/>
                </a:lnTo>
                <a:lnTo>
                  <a:pt x="2580050" y="6858001"/>
                </a:lnTo>
                <a:lnTo>
                  <a:pt x="2549253" y="6799123"/>
                </a:lnTo>
                <a:cubicBezTo>
                  <a:pt x="2631632" y="6821533"/>
                  <a:pt x="2680311" y="6787917"/>
                  <a:pt x="2714013" y="6739361"/>
                </a:cubicBezTo>
                <a:close/>
                <a:moveTo>
                  <a:pt x="8105166" y="6641190"/>
                </a:moveTo>
                <a:cubicBezTo>
                  <a:pt x="8101420" y="6686142"/>
                  <a:pt x="8123897" y="6704873"/>
                  <a:pt x="8157610" y="6708619"/>
                </a:cubicBezTo>
                <a:cubicBezTo>
                  <a:pt x="8157610" y="6731095"/>
                  <a:pt x="8127643" y="6731095"/>
                  <a:pt x="8112658" y="6742332"/>
                </a:cubicBezTo>
                <a:cubicBezTo>
                  <a:pt x="8116404" y="6764809"/>
                  <a:pt x="8105166" y="6772302"/>
                  <a:pt x="8108912" y="6794778"/>
                </a:cubicBezTo>
                <a:cubicBezTo>
                  <a:pt x="8075197" y="6776048"/>
                  <a:pt x="8060214" y="6753571"/>
                  <a:pt x="8007768" y="6768556"/>
                </a:cubicBezTo>
                <a:cubicBezTo>
                  <a:pt x="8026498" y="6742332"/>
                  <a:pt x="8033992" y="6697380"/>
                  <a:pt x="8004022" y="6674903"/>
                </a:cubicBezTo>
                <a:cubicBezTo>
                  <a:pt x="8037737" y="6678649"/>
                  <a:pt x="8078944" y="6659920"/>
                  <a:pt x="8105166" y="6641190"/>
                </a:cubicBezTo>
                <a:close/>
                <a:moveTo>
                  <a:pt x="6473161" y="6634857"/>
                </a:moveTo>
                <a:cubicBezTo>
                  <a:pt x="6469404" y="6675811"/>
                  <a:pt x="6495689" y="6686981"/>
                  <a:pt x="6521973" y="6694425"/>
                </a:cubicBezTo>
                <a:cubicBezTo>
                  <a:pt x="6506954" y="6716765"/>
                  <a:pt x="6469404" y="6716765"/>
                  <a:pt x="6476915" y="6761442"/>
                </a:cubicBezTo>
                <a:cubicBezTo>
                  <a:pt x="6461896" y="6772612"/>
                  <a:pt x="6431855" y="6720488"/>
                  <a:pt x="6398062" y="6750272"/>
                </a:cubicBezTo>
                <a:cubicBezTo>
                  <a:pt x="6394307" y="6720488"/>
                  <a:pt x="6413081" y="6694425"/>
                  <a:pt x="6390551" y="6660918"/>
                </a:cubicBezTo>
                <a:cubicBezTo>
                  <a:pt x="6431855" y="6675811"/>
                  <a:pt x="6443120" y="6646027"/>
                  <a:pt x="6473161" y="6634857"/>
                </a:cubicBezTo>
                <a:close/>
                <a:moveTo>
                  <a:pt x="4474002" y="6559440"/>
                </a:moveTo>
                <a:cubicBezTo>
                  <a:pt x="4470246" y="6645763"/>
                  <a:pt x="4519066" y="6675790"/>
                  <a:pt x="4579154" y="6694555"/>
                </a:cubicBezTo>
                <a:cubicBezTo>
                  <a:pt x="4564131" y="6724582"/>
                  <a:pt x="4526577" y="6735842"/>
                  <a:pt x="4496533" y="6750854"/>
                </a:cubicBezTo>
                <a:cubicBezTo>
                  <a:pt x="4492778" y="6784634"/>
                  <a:pt x="4481512" y="6814658"/>
                  <a:pt x="4481512" y="6852190"/>
                </a:cubicBezTo>
                <a:cubicBezTo>
                  <a:pt x="4455224" y="6859698"/>
                  <a:pt x="4432691" y="6807151"/>
                  <a:pt x="4402646" y="6792139"/>
                </a:cubicBezTo>
                <a:cubicBezTo>
                  <a:pt x="4361338" y="6795893"/>
                  <a:pt x="4327539" y="6799646"/>
                  <a:pt x="4293739" y="6807151"/>
                </a:cubicBezTo>
                <a:cubicBezTo>
                  <a:pt x="4305006" y="6773374"/>
                  <a:pt x="4316272" y="6743347"/>
                  <a:pt x="4335050" y="6717075"/>
                </a:cubicBezTo>
                <a:cubicBezTo>
                  <a:pt x="4320027" y="6683295"/>
                  <a:pt x="4305006" y="6649516"/>
                  <a:pt x="4286229" y="6619491"/>
                </a:cubicBezTo>
                <a:cubicBezTo>
                  <a:pt x="4308760" y="6608232"/>
                  <a:pt x="4350071" y="6626998"/>
                  <a:pt x="4383869" y="6623244"/>
                </a:cubicBezTo>
                <a:cubicBezTo>
                  <a:pt x="4417669" y="6611984"/>
                  <a:pt x="4440201" y="6555687"/>
                  <a:pt x="4474002" y="6559440"/>
                </a:cubicBezTo>
                <a:close/>
                <a:moveTo>
                  <a:pt x="1965775" y="6465436"/>
                </a:moveTo>
                <a:cubicBezTo>
                  <a:pt x="1965775" y="6547815"/>
                  <a:pt x="2010903" y="6581514"/>
                  <a:pt x="2071072" y="6596492"/>
                </a:cubicBezTo>
                <a:cubicBezTo>
                  <a:pt x="2044750" y="6615215"/>
                  <a:pt x="2022184" y="6637681"/>
                  <a:pt x="1988338" y="6645171"/>
                </a:cubicBezTo>
                <a:cubicBezTo>
                  <a:pt x="1984580" y="6678871"/>
                  <a:pt x="1977056" y="6712572"/>
                  <a:pt x="1973298" y="6742528"/>
                </a:cubicBezTo>
                <a:cubicBezTo>
                  <a:pt x="1946974" y="6727550"/>
                  <a:pt x="1924409" y="6701338"/>
                  <a:pt x="1898087" y="6682615"/>
                </a:cubicBezTo>
                <a:cubicBezTo>
                  <a:pt x="1864242" y="6686361"/>
                  <a:pt x="1834158" y="6690105"/>
                  <a:pt x="1807832" y="6697594"/>
                </a:cubicBezTo>
                <a:cubicBezTo>
                  <a:pt x="1841679" y="6633937"/>
                  <a:pt x="1837918" y="6581514"/>
                  <a:pt x="1800311" y="6521603"/>
                </a:cubicBezTo>
                <a:cubicBezTo>
                  <a:pt x="1834158" y="6521603"/>
                  <a:pt x="1860484" y="6525347"/>
                  <a:pt x="1886806" y="6532837"/>
                </a:cubicBezTo>
                <a:cubicBezTo>
                  <a:pt x="1924409" y="6517859"/>
                  <a:pt x="1928171" y="6476669"/>
                  <a:pt x="1965775" y="6465436"/>
                </a:cubicBezTo>
                <a:close/>
                <a:moveTo>
                  <a:pt x="9774051" y="6416349"/>
                </a:moveTo>
                <a:cubicBezTo>
                  <a:pt x="9792855" y="6427630"/>
                  <a:pt x="9792855" y="6457715"/>
                  <a:pt x="9815417" y="6461475"/>
                </a:cubicBezTo>
                <a:cubicBezTo>
                  <a:pt x="9804137" y="6472757"/>
                  <a:pt x="9781572" y="6472757"/>
                  <a:pt x="9789093" y="6506603"/>
                </a:cubicBezTo>
                <a:cubicBezTo>
                  <a:pt x="9770292" y="6502841"/>
                  <a:pt x="9759009" y="6484040"/>
                  <a:pt x="9725164" y="6491561"/>
                </a:cubicBezTo>
                <a:cubicBezTo>
                  <a:pt x="9736447" y="6480278"/>
                  <a:pt x="9743967" y="6450195"/>
                  <a:pt x="9725164" y="6442674"/>
                </a:cubicBezTo>
                <a:cubicBezTo>
                  <a:pt x="9736447" y="6427630"/>
                  <a:pt x="9777813" y="6442674"/>
                  <a:pt x="9774051" y="6416349"/>
                </a:cubicBezTo>
                <a:close/>
                <a:moveTo>
                  <a:pt x="7083175" y="6416349"/>
                </a:moveTo>
                <a:cubicBezTo>
                  <a:pt x="7079452" y="6461350"/>
                  <a:pt x="7105515" y="6472602"/>
                  <a:pt x="7131576" y="6483851"/>
                </a:cubicBezTo>
                <a:cubicBezTo>
                  <a:pt x="7112961" y="6506351"/>
                  <a:pt x="7079452" y="6510102"/>
                  <a:pt x="7090622" y="6558854"/>
                </a:cubicBezTo>
                <a:cubicBezTo>
                  <a:pt x="7068284" y="6551354"/>
                  <a:pt x="7038498" y="6513852"/>
                  <a:pt x="7004991" y="6540103"/>
                </a:cubicBezTo>
                <a:cubicBezTo>
                  <a:pt x="7004991" y="6513852"/>
                  <a:pt x="7023607" y="6472602"/>
                  <a:pt x="6993821" y="6442599"/>
                </a:cubicBezTo>
                <a:cubicBezTo>
                  <a:pt x="7034775" y="6461350"/>
                  <a:pt x="7060838" y="6431350"/>
                  <a:pt x="7083175" y="6416349"/>
                </a:cubicBezTo>
                <a:close/>
                <a:moveTo>
                  <a:pt x="3171071" y="6372015"/>
                </a:moveTo>
                <a:cubicBezTo>
                  <a:pt x="3189733" y="6401990"/>
                  <a:pt x="3193465" y="6450698"/>
                  <a:pt x="3204662" y="6488166"/>
                </a:cubicBezTo>
                <a:cubicBezTo>
                  <a:pt x="3234522" y="6518141"/>
                  <a:pt x="3279307" y="6533128"/>
                  <a:pt x="3320365" y="6551862"/>
                </a:cubicBezTo>
                <a:cubicBezTo>
                  <a:pt x="3286772" y="6581836"/>
                  <a:pt x="3241985" y="6600570"/>
                  <a:pt x="3208394" y="6626799"/>
                </a:cubicBezTo>
                <a:cubicBezTo>
                  <a:pt x="3204662" y="6671760"/>
                  <a:pt x="3197198" y="6709228"/>
                  <a:pt x="3189733" y="6750444"/>
                </a:cubicBezTo>
                <a:cubicBezTo>
                  <a:pt x="3152412" y="6727962"/>
                  <a:pt x="3126285" y="6694242"/>
                  <a:pt x="3088961" y="6668013"/>
                </a:cubicBezTo>
                <a:cubicBezTo>
                  <a:pt x="3040443" y="6671760"/>
                  <a:pt x="3010584" y="6686747"/>
                  <a:pt x="2962064" y="6686747"/>
                </a:cubicBezTo>
                <a:cubicBezTo>
                  <a:pt x="2980727" y="6649279"/>
                  <a:pt x="2991922" y="6608064"/>
                  <a:pt x="3014316" y="6570596"/>
                </a:cubicBezTo>
                <a:cubicBezTo>
                  <a:pt x="2991922" y="6533128"/>
                  <a:pt x="2976997" y="6491912"/>
                  <a:pt x="2954600" y="6458192"/>
                </a:cubicBezTo>
                <a:cubicBezTo>
                  <a:pt x="2999387" y="6439458"/>
                  <a:pt x="3040443" y="6469432"/>
                  <a:pt x="3077767" y="6458192"/>
                </a:cubicBezTo>
                <a:cubicBezTo>
                  <a:pt x="3122551" y="6446951"/>
                  <a:pt x="3137481" y="6394495"/>
                  <a:pt x="3171071" y="6372015"/>
                </a:cubicBezTo>
                <a:close/>
                <a:moveTo>
                  <a:pt x="8734237" y="6353014"/>
                </a:moveTo>
                <a:cubicBezTo>
                  <a:pt x="8737992" y="6386660"/>
                  <a:pt x="8753011" y="6405353"/>
                  <a:pt x="8783050" y="6412830"/>
                </a:cubicBezTo>
                <a:cubicBezTo>
                  <a:pt x="8783050" y="6431523"/>
                  <a:pt x="8768030" y="6435262"/>
                  <a:pt x="8749257" y="6435262"/>
                </a:cubicBezTo>
                <a:cubicBezTo>
                  <a:pt x="8745500" y="6453954"/>
                  <a:pt x="8745500" y="6472647"/>
                  <a:pt x="8741746" y="6487602"/>
                </a:cubicBezTo>
                <a:cubicBezTo>
                  <a:pt x="8711707" y="6480124"/>
                  <a:pt x="8700442" y="6446478"/>
                  <a:pt x="8659138" y="6468909"/>
                </a:cubicBezTo>
                <a:cubicBezTo>
                  <a:pt x="8670403" y="6431523"/>
                  <a:pt x="8670403" y="6409092"/>
                  <a:pt x="8651628" y="6379184"/>
                </a:cubicBezTo>
                <a:cubicBezTo>
                  <a:pt x="8692932" y="6394138"/>
                  <a:pt x="8711707" y="6364229"/>
                  <a:pt x="8734237" y="6353014"/>
                </a:cubicBezTo>
                <a:close/>
                <a:moveTo>
                  <a:pt x="10845106" y="6349847"/>
                </a:moveTo>
                <a:cubicBezTo>
                  <a:pt x="10856433" y="6353579"/>
                  <a:pt x="10856433" y="6372240"/>
                  <a:pt x="10871536" y="6372240"/>
                </a:cubicBezTo>
                <a:cubicBezTo>
                  <a:pt x="10863984" y="6383438"/>
                  <a:pt x="10848881" y="6379704"/>
                  <a:pt x="10852656" y="6402099"/>
                </a:cubicBezTo>
                <a:cubicBezTo>
                  <a:pt x="10845106" y="6398367"/>
                  <a:pt x="10845106" y="6387170"/>
                  <a:pt x="10826227" y="6390901"/>
                </a:cubicBezTo>
                <a:cubicBezTo>
                  <a:pt x="10830004" y="6372240"/>
                  <a:pt x="10830004" y="6379704"/>
                  <a:pt x="10822451" y="6361043"/>
                </a:cubicBezTo>
                <a:cubicBezTo>
                  <a:pt x="10837554" y="6364776"/>
                  <a:pt x="10845106" y="6361043"/>
                  <a:pt x="10845106" y="6349847"/>
                </a:cubicBezTo>
                <a:close/>
                <a:moveTo>
                  <a:pt x="4994367" y="6349847"/>
                </a:moveTo>
                <a:cubicBezTo>
                  <a:pt x="4994367" y="6439454"/>
                  <a:pt x="5042926" y="6473057"/>
                  <a:pt x="5106424" y="6495459"/>
                </a:cubicBezTo>
                <a:cubicBezTo>
                  <a:pt x="5046661" y="6525328"/>
                  <a:pt x="4994367" y="6558931"/>
                  <a:pt x="5001840" y="6652273"/>
                </a:cubicBezTo>
                <a:cubicBezTo>
                  <a:pt x="4975692" y="6629871"/>
                  <a:pt x="4949546" y="6607470"/>
                  <a:pt x="4923399" y="6585068"/>
                </a:cubicBezTo>
                <a:cubicBezTo>
                  <a:pt x="4886048" y="6588801"/>
                  <a:pt x="4852432" y="6596269"/>
                  <a:pt x="4818815" y="6600002"/>
                </a:cubicBezTo>
                <a:cubicBezTo>
                  <a:pt x="4833755" y="6570132"/>
                  <a:pt x="4844961" y="6536529"/>
                  <a:pt x="4863636" y="6510393"/>
                </a:cubicBezTo>
                <a:cubicBezTo>
                  <a:pt x="4844961" y="6480524"/>
                  <a:pt x="4833755" y="6443188"/>
                  <a:pt x="4815080" y="6420786"/>
                </a:cubicBezTo>
                <a:cubicBezTo>
                  <a:pt x="4841226" y="6405852"/>
                  <a:pt x="4882313" y="6420786"/>
                  <a:pt x="4912194" y="6420786"/>
                </a:cubicBezTo>
                <a:cubicBezTo>
                  <a:pt x="4949546" y="6409585"/>
                  <a:pt x="4957015" y="6364782"/>
                  <a:pt x="4994367" y="6349847"/>
                </a:cubicBezTo>
                <a:close/>
                <a:moveTo>
                  <a:pt x="1231771" y="6281762"/>
                </a:moveTo>
                <a:cubicBezTo>
                  <a:pt x="1231771" y="6349450"/>
                  <a:pt x="1261750" y="6379536"/>
                  <a:pt x="1314213" y="6394578"/>
                </a:cubicBezTo>
                <a:cubicBezTo>
                  <a:pt x="1280485" y="6428421"/>
                  <a:pt x="1228024" y="6443465"/>
                  <a:pt x="1239265" y="6522436"/>
                </a:cubicBezTo>
                <a:cubicBezTo>
                  <a:pt x="1209285" y="6514915"/>
                  <a:pt x="1201791" y="6484829"/>
                  <a:pt x="1175561" y="6473549"/>
                </a:cubicBezTo>
                <a:cubicBezTo>
                  <a:pt x="1141835" y="6469787"/>
                  <a:pt x="1126845" y="6481070"/>
                  <a:pt x="1096867" y="6481070"/>
                </a:cubicBezTo>
                <a:cubicBezTo>
                  <a:pt x="1123097" y="6428421"/>
                  <a:pt x="1123097" y="6383296"/>
                  <a:pt x="1089370" y="6334409"/>
                </a:cubicBezTo>
                <a:cubicBezTo>
                  <a:pt x="1164318" y="6353212"/>
                  <a:pt x="1194298" y="6311846"/>
                  <a:pt x="1231771" y="6281762"/>
                </a:cubicBezTo>
                <a:close/>
                <a:moveTo>
                  <a:pt x="501684" y="6218427"/>
                </a:moveTo>
                <a:cubicBezTo>
                  <a:pt x="505435" y="6255779"/>
                  <a:pt x="520436" y="6281925"/>
                  <a:pt x="554186" y="6285660"/>
                </a:cubicBezTo>
                <a:cubicBezTo>
                  <a:pt x="546685" y="6300600"/>
                  <a:pt x="531685" y="6308070"/>
                  <a:pt x="509185" y="6315541"/>
                </a:cubicBezTo>
                <a:cubicBezTo>
                  <a:pt x="516687" y="6337952"/>
                  <a:pt x="505435" y="6345422"/>
                  <a:pt x="505435" y="6364099"/>
                </a:cubicBezTo>
                <a:cubicBezTo>
                  <a:pt x="475433" y="6349158"/>
                  <a:pt x="467933" y="6323012"/>
                  <a:pt x="415430" y="6337952"/>
                </a:cubicBezTo>
                <a:cubicBezTo>
                  <a:pt x="434183" y="6308070"/>
                  <a:pt x="430432" y="6278189"/>
                  <a:pt x="411681" y="6244573"/>
                </a:cubicBezTo>
                <a:cubicBezTo>
                  <a:pt x="452932" y="6263250"/>
                  <a:pt x="479184" y="6229631"/>
                  <a:pt x="501684" y="6218427"/>
                </a:cubicBezTo>
                <a:close/>
                <a:moveTo>
                  <a:pt x="5544166" y="6174091"/>
                </a:moveTo>
                <a:cubicBezTo>
                  <a:pt x="5559059" y="6196546"/>
                  <a:pt x="5559059" y="6237713"/>
                  <a:pt x="5566505" y="6267653"/>
                </a:cubicBezTo>
                <a:cubicBezTo>
                  <a:pt x="5596290" y="6282624"/>
                  <a:pt x="5622351" y="6297593"/>
                  <a:pt x="5655860" y="6308822"/>
                </a:cubicBezTo>
                <a:cubicBezTo>
                  <a:pt x="5637244" y="6335020"/>
                  <a:pt x="5603736" y="6349989"/>
                  <a:pt x="5570229" y="6364960"/>
                </a:cubicBezTo>
                <a:cubicBezTo>
                  <a:pt x="5570229" y="6398642"/>
                  <a:pt x="5562782" y="6428582"/>
                  <a:pt x="5559059" y="6462267"/>
                </a:cubicBezTo>
                <a:cubicBezTo>
                  <a:pt x="5525551" y="6451038"/>
                  <a:pt x="5510658" y="6417356"/>
                  <a:pt x="5480874" y="6402385"/>
                </a:cubicBezTo>
                <a:cubicBezTo>
                  <a:pt x="5447365" y="6402385"/>
                  <a:pt x="5417581" y="6409871"/>
                  <a:pt x="5387799" y="6417356"/>
                </a:cubicBezTo>
                <a:cubicBezTo>
                  <a:pt x="5421304" y="6353733"/>
                  <a:pt x="5421304" y="6293851"/>
                  <a:pt x="5380350" y="6233971"/>
                </a:cubicBezTo>
                <a:cubicBezTo>
                  <a:pt x="5465981" y="6256426"/>
                  <a:pt x="5510658" y="6222744"/>
                  <a:pt x="5544166" y="6174091"/>
                </a:cubicBezTo>
                <a:close/>
                <a:moveTo>
                  <a:pt x="7722869" y="6166175"/>
                </a:moveTo>
                <a:cubicBezTo>
                  <a:pt x="7719151" y="6188686"/>
                  <a:pt x="7730305" y="6199942"/>
                  <a:pt x="7730305" y="6218702"/>
                </a:cubicBezTo>
                <a:cubicBezTo>
                  <a:pt x="7745174" y="6229957"/>
                  <a:pt x="7763762" y="6237460"/>
                  <a:pt x="7782349" y="6244966"/>
                </a:cubicBezTo>
                <a:cubicBezTo>
                  <a:pt x="7774915" y="6267477"/>
                  <a:pt x="7752610" y="6274980"/>
                  <a:pt x="7734021" y="6282484"/>
                </a:cubicBezTo>
                <a:cubicBezTo>
                  <a:pt x="7734021" y="6304997"/>
                  <a:pt x="7722869" y="6312500"/>
                  <a:pt x="7730305" y="6338764"/>
                </a:cubicBezTo>
                <a:cubicBezTo>
                  <a:pt x="7689412" y="6327508"/>
                  <a:pt x="7670823" y="6289988"/>
                  <a:pt x="7615061" y="6312500"/>
                </a:cubicBezTo>
                <a:cubicBezTo>
                  <a:pt x="7622495" y="6293740"/>
                  <a:pt x="7626213" y="6271229"/>
                  <a:pt x="7641084" y="6256220"/>
                </a:cubicBezTo>
                <a:cubicBezTo>
                  <a:pt x="7626213" y="6241213"/>
                  <a:pt x="7622495" y="6222453"/>
                  <a:pt x="7611343" y="6207446"/>
                </a:cubicBezTo>
                <a:cubicBezTo>
                  <a:pt x="7663389" y="6214949"/>
                  <a:pt x="7696846" y="6177430"/>
                  <a:pt x="7722869" y="6166175"/>
                </a:cubicBezTo>
                <a:close/>
                <a:moveTo>
                  <a:pt x="3660879" y="6075922"/>
                </a:moveTo>
                <a:cubicBezTo>
                  <a:pt x="3664623" y="6124625"/>
                  <a:pt x="3679597" y="6162088"/>
                  <a:pt x="3687085" y="6210792"/>
                </a:cubicBezTo>
                <a:cubicBezTo>
                  <a:pt x="3724526" y="6240763"/>
                  <a:pt x="3773198" y="6255749"/>
                  <a:pt x="3814379" y="6278227"/>
                </a:cubicBezTo>
                <a:cubicBezTo>
                  <a:pt x="3780683" y="6311944"/>
                  <a:pt x="3732012" y="6330677"/>
                  <a:pt x="3690829" y="6356902"/>
                </a:cubicBezTo>
                <a:cubicBezTo>
                  <a:pt x="3690829" y="6409351"/>
                  <a:pt x="3675855" y="6443070"/>
                  <a:pt x="3675855" y="6495519"/>
                </a:cubicBezTo>
                <a:cubicBezTo>
                  <a:pt x="3630927" y="6473041"/>
                  <a:pt x="3600976" y="6435577"/>
                  <a:pt x="3563540" y="6409351"/>
                </a:cubicBezTo>
                <a:cubicBezTo>
                  <a:pt x="3511123" y="6409351"/>
                  <a:pt x="3477427" y="6428084"/>
                  <a:pt x="3421270" y="6424338"/>
                </a:cubicBezTo>
                <a:cubicBezTo>
                  <a:pt x="3436244" y="6379380"/>
                  <a:pt x="3454965" y="6338170"/>
                  <a:pt x="3473686" y="6296960"/>
                </a:cubicBezTo>
                <a:cubicBezTo>
                  <a:pt x="3458709" y="6248256"/>
                  <a:pt x="3425014" y="6214539"/>
                  <a:pt x="3413782" y="6162088"/>
                </a:cubicBezTo>
                <a:cubicBezTo>
                  <a:pt x="3466197" y="6162088"/>
                  <a:pt x="3507379" y="6188314"/>
                  <a:pt x="3548562" y="6177075"/>
                </a:cubicBezTo>
                <a:cubicBezTo>
                  <a:pt x="3597232" y="6162088"/>
                  <a:pt x="3615952" y="6090907"/>
                  <a:pt x="3660879" y="6075922"/>
                </a:cubicBezTo>
                <a:close/>
                <a:moveTo>
                  <a:pt x="6127960" y="6050586"/>
                </a:moveTo>
                <a:cubicBezTo>
                  <a:pt x="6124223" y="6110337"/>
                  <a:pt x="6157855" y="6132744"/>
                  <a:pt x="6198960" y="6143946"/>
                </a:cubicBezTo>
                <a:cubicBezTo>
                  <a:pt x="6187749" y="6162618"/>
                  <a:pt x="6161593" y="6166353"/>
                  <a:pt x="6142907" y="6177556"/>
                </a:cubicBezTo>
                <a:cubicBezTo>
                  <a:pt x="6142907" y="6199963"/>
                  <a:pt x="6131697" y="6218635"/>
                  <a:pt x="6135435" y="6248511"/>
                </a:cubicBezTo>
                <a:cubicBezTo>
                  <a:pt x="6113014" y="6237306"/>
                  <a:pt x="6098067" y="6222370"/>
                  <a:pt x="6083119" y="6203697"/>
                </a:cubicBezTo>
                <a:cubicBezTo>
                  <a:pt x="6056962" y="6203697"/>
                  <a:pt x="6045751" y="6214901"/>
                  <a:pt x="6015858" y="6211166"/>
                </a:cubicBezTo>
                <a:cubicBezTo>
                  <a:pt x="6038277" y="6173822"/>
                  <a:pt x="6038277" y="6129008"/>
                  <a:pt x="6012121" y="6091665"/>
                </a:cubicBezTo>
                <a:cubicBezTo>
                  <a:pt x="6079383" y="6106603"/>
                  <a:pt x="6094330" y="6076727"/>
                  <a:pt x="6127960" y="6050586"/>
                </a:cubicBezTo>
                <a:close/>
                <a:moveTo>
                  <a:pt x="10414278" y="6031586"/>
                </a:moveTo>
                <a:cubicBezTo>
                  <a:pt x="10414278" y="6042669"/>
                  <a:pt x="10418010" y="6050058"/>
                  <a:pt x="10425476" y="6046363"/>
                </a:cubicBezTo>
                <a:cubicBezTo>
                  <a:pt x="10432939" y="6064837"/>
                  <a:pt x="10406814" y="6053752"/>
                  <a:pt x="10418010" y="6075920"/>
                </a:cubicBezTo>
                <a:cubicBezTo>
                  <a:pt x="10403081" y="6075920"/>
                  <a:pt x="10399349" y="6064837"/>
                  <a:pt x="10380687" y="6072225"/>
                </a:cubicBezTo>
                <a:cubicBezTo>
                  <a:pt x="10388151" y="6053752"/>
                  <a:pt x="10388151" y="6053752"/>
                  <a:pt x="10380687" y="6038975"/>
                </a:cubicBezTo>
                <a:cubicBezTo>
                  <a:pt x="10399349" y="6042669"/>
                  <a:pt x="10403081" y="6031586"/>
                  <a:pt x="10414278" y="6031586"/>
                </a:cubicBezTo>
                <a:close/>
                <a:moveTo>
                  <a:pt x="2414823" y="6023670"/>
                </a:moveTo>
                <a:cubicBezTo>
                  <a:pt x="2429848" y="6064955"/>
                  <a:pt x="2433604" y="6113746"/>
                  <a:pt x="2448632" y="6158786"/>
                </a:cubicBezTo>
                <a:cubicBezTo>
                  <a:pt x="2486199" y="6177551"/>
                  <a:pt x="2523763" y="6200070"/>
                  <a:pt x="2565088" y="6218837"/>
                </a:cubicBezTo>
                <a:cubicBezTo>
                  <a:pt x="2538791" y="6252615"/>
                  <a:pt x="2489955" y="6267629"/>
                  <a:pt x="2452390" y="6290147"/>
                </a:cubicBezTo>
                <a:cubicBezTo>
                  <a:pt x="2448632" y="6338939"/>
                  <a:pt x="2433604" y="6376471"/>
                  <a:pt x="2433604" y="6429017"/>
                </a:cubicBezTo>
                <a:cubicBezTo>
                  <a:pt x="2392281" y="6406497"/>
                  <a:pt x="2365985" y="6365213"/>
                  <a:pt x="2324661" y="6338939"/>
                </a:cubicBezTo>
                <a:cubicBezTo>
                  <a:pt x="2279583" y="6350199"/>
                  <a:pt x="2234502" y="6350199"/>
                  <a:pt x="2193177" y="6361458"/>
                </a:cubicBezTo>
                <a:cubicBezTo>
                  <a:pt x="2245772" y="6278889"/>
                  <a:pt x="2242014" y="6192565"/>
                  <a:pt x="2181909" y="6109994"/>
                </a:cubicBezTo>
                <a:cubicBezTo>
                  <a:pt x="2226990" y="6117499"/>
                  <a:pt x="2275825" y="6113746"/>
                  <a:pt x="2313392" y="6125006"/>
                </a:cubicBezTo>
                <a:cubicBezTo>
                  <a:pt x="2347200" y="6087474"/>
                  <a:pt x="2384769" y="6061202"/>
                  <a:pt x="2414823" y="6023670"/>
                </a:cubicBezTo>
                <a:close/>
                <a:moveTo>
                  <a:pt x="9382052" y="6015752"/>
                </a:moveTo>
                <a:cubicBezTo>
                  <a:pt x="9378315" y="6057056"/>
                  <a:pt x="9404484" y="6068321"/>
                  <a:pt x="9430654" y="6075830"/>
                </a:cubicBezTo>
                <a:cubicBezTo>
                  <a:pt x="9408223" y="6094606"/>
                  <a:pt x="9378315" y="6102114"/>
                  <a:pt x="9385791" y="6147174"/>
                </a:cubicBezTo>
                <a:cubicBezTo>
                  <a:pt x="9359621" y="6132155"/>
                  <a:pt x="9344668" y="6109625"/>
                  <a:pt x="9299805" y="6128399"/>
                </a:cubicBezTo>
                <a:cubicBezTo>
                  <a:pt x="9311022" y="6102114"/>
                  <a:pt x="9325975" y="6064565"/>
                  <a:pt x="9296066" y="6049546"/>
                </a:cubicBezTo>
                <a:cubicBezTo>
                  <a:pt x="9333453" y="6042037"/>
                  <a:pt x="9355884" y="6038281"/>
                  <a:pt x="9382052" y="6015752"/>
                </a:cubicBezTo>
                <a:close/>
                <a:moveTo>
                  <a:pt x="8359156" y="5889082"/>
                </a:moveTo>
                <a:cubicBezTo>
                  <a:pt x="8374149" y="5930187"/>
                  <a:pt x="8389143" y="5971292"/>
                  <a:pt x="8437872" y="5975029"/>
                </a:cubicBezTo>
                <a:cubicBezTo>
                  <a:pt x="8400388" y="5997450"/>
                  <a:pt x="8370400" y="6019869"/>
                  <a:pt x="8370400" y="6075922"/>
                </a:cubicBezTo>
                <a:cubicBezTo>
                  <a:pt x="8355406" y="6060973"/>
                  <a:pt x="8336664" y="6049764"/>
                  <a:pt x="8325420" y="6031080"/>
                </a:cubicBezTo>
                <a:cubicBezTo>
                  <a:pt x="8306677" y="6042290"/>
                  <a:pt x="8276690" y="6038554"/>
                  <a:pt x="8257947" y="6046027"/>
                </a:cubicBezTo>
                <a:cubicBezTo>
                  <a:pt x="8269192" y="6027343"/>
                  <a:pt x="8272941" y="6004922"/>
                  <a:pt x="8284187" y="5989975"/>
                </a:cubicBezTo>
                <a:cubicBezTo>
                  <a:pt x="8276690" y="5967555"/>
                  <a:pt x="8265444" y="5948871"/>
                  <a:pt x="8254198" y="5933924"/>
                </a:cubicBezTo>
                <a:cubicBezTo>
                  <a:pt x="8291684" y="5930187"/>
                  <a:pt x="8347910" y="5930187"/>
                  <a:pt x="8359156" y="5889082"/>
                </a:cubicBezTo>
                <a:close/>
                <a:moveTo>
                  <a:pt x="6745877" y="5874832"/>
                </a:moveTo>
                <a:cubicBezTo>
                  <a:pt x="6745877" y="5927146"/>
                  <a:pt x="6775606" y="5949567"/>
                  <a:pt x="6816482" y="5960778"/>
                </a:cubicBezTo>
                <a:cubicBezTo>
                  <a:pt x="6801618" y="5975725"/>
                  <a:pt x="6783037" y="5986934"/>
                  <a:pt x="6760741" y="5998146"/>
                </a:cubicBezTo>
                <a:cubicBezTo>
                  <a:pt x="6760741" y="6020567"/>
                  <a:pt x="6753308" y="6035513"/>
                  <a:pt x="6753308" y="6061671"/>
                </a:cubicBezTo>
                <a:cubicBezTo>
                  <a:pt x="6719863" y="6039250"/>
                  <a:pt x="6697567" y="6009355"/>
                  <a:pt x="6638109" y="6031776"/>
                </a:cubicBezTo>
                <a:cubicBezTo>
                  <a:pt x="6638109" y="6005618"/>
                  <a:pt x="6652974" y="5994409"/>
                  <a:pt x="6660405" y="5971988"/>
                </a:cubicBezTo>
                <a:cubicBezTo>
                  <a:pt x="6652974" y="5949567"/>
                  <a:pt x="6638109" y="5938357"/>
                  <a:pt x="6634393" y="5912199"/>
                </a:cubicBezTo>
                <a:cubicBezTo>
                  <a:pt x="6697567" y="5927146"/>
                  <a:pt x="6716148" y="5897253"/>
                  <a:pt x="6745877" y="5874832"/>
                </a:cubicBezTo>
                <a:close/>
                <a:moveTo>
                  <a:pt x="4166525" y="5828913"/>
                </a:moveTo>
                <a:cubicBezTo>
                  <a:pt x="4181513" y="5873866"/>
                  <a:pt x="4189008" y="5922564"/>
                  <a:pt x="4200251" y="5971264"/>
                </a:cubicBezTo>
                <a:cubicBezTo>
                  <a:pt x="4237724" y="6008723"/>
                  <a:pt x="4297682" y="6023708"/>
                  <a:pt x="4346398" y="6049930"/>
                </a:cubicBezTo>
                <a:cubicBezTo>
                  <a:pt x="4301430" y="6083645"/>
                  <a:pt x="4256461" y="6109867"/>
                  <a:pt x="4207746" y="6136089"/>
                </a:cubicBezTo>
                <a:cubicBezTo>
                  <a:pt x="4203998" y="6192281"/>
                  <a:pt x="4192756" y="6237234"/>
                  <a:pt x="4185261" y="6289679"/>
                </a:cubicBezTo>
                <a:cubicBezTo>
                  <a:pt x="4136545" y="6263457"/>
                  <a:pt x="4110315" y="6214757"/>
                  <a:pt x="4061599" y="6192281"/>
                </a:cubicBezTo>
                <a:cubicBezTo>
                  <a:pt x="4005388" y="6196027"/>
                  <a:pt x="3960420" y="6207266"/>
                  <a:pt x="3907959" y="6214757"/>
                </a:cubicBezTo>
                <a:cubicBezTo>
                  <a:pt x="3919200" y="6158566"/>
                  <a:pt x="3945432" y="6117361"/>
                  <a:pt x="3964168" y="6068661"/>
                </a:cubicBezTo>
                <a:cubicBezTo>
                  <a:pt x="3945432" y="6016217"/>
                  <a:pt x="3915452" y="5978755"/>
                  <a:pt x="3896716" y="5926310"/>
                </a:cubicBezTo>
                <a:cubicBezTo>
                  <a:pt x="3960420" y="5915072"/>
                  <a:pt x="4001643" y="5948786"/>
                  <a:pt x="4046609" y="5937549"/>
                </a:cubicBezTo>
                <a:cubicBezTo>
                  <a:pt x="4099074" y="5922564"/>
                  <a:pt x="4114062" y="5847644"/>
                  <a:pt x="4166525" y="5828913"/>
                </a:cubicBezTo>
                <a:close/>
                <a:moveTo>
                  <a:pt x="1661550" y="5814663"/>
                </a:moveTo>
                <a:cubicBezTo>
                  <a:pt x="1680263" y="5837064"/>
                  <a:pt x="1680263" y="5874401"/>
                  <a:pt x="1687748" y="5908003"/>
                </a:cubicBezTo>
                <a:cubicBezTo>
                  <a:pt x="1713947" y="5930405"/>
                  <a:pt x="1743886" y="5945340"/>
                  <a:pt x="1781312" y="5956541"/>
                </a:cubicBezTo>
                <a:cubicBezTo>
                  <a:pt x="1762599" y="5986410"/>
                  <a:pt x="1721432" y="5997611"/>
                  <a:pt x="1691492" y="6016279"/>
                </a:cubicBezTo>
                <a:cubicBezTo>
                  <a:pt x="1691492" y="6053617"/>
                  <a:pt x="1684005" y="6083486"/>
                  <a:pt x="1680263" y="6117089"/>
                </a:cubicBezTo>
                <a:cubicBezTo>
                  <a:pt x="1650321" y="6098421"/>
                  <a:pt x="1631610" y="6072285"/>
                  <a:pt x="1601668" y="6053617"/>
                </a:cubicBezTo>
                <a:cubicBezTo>
                  <a:pt x="1564243" y="6053617"/>
                  <a:pt x="1530561" y="6061084"/>
                  <a:pt x="1500621" y="6068551"/>
                </a:cubicBezTo>
                <a:cubicBezTo>
                  <a:pt x="1534303" y="5997611"/>
                  <a:pt x="1541788" y="5945340"/>
                  <a:pt x="1493136" y="5881868"/>
                </a:cubicBezTo>
                <a:cubicBezTo>
                  <a:pt x="1530561" y="5881868"/>
                  <a:pt x="1560501" y="5881868"/>
                  <a:pt x="1590443" y="5889335"/>
                </a:cubicBezTo>
                <a:cubicBezTo>
                  <a:pt x="1616639" y="5863200"/>
                  <a:pt x="1642839" y="5840798"/>
                  <a:pt x="1661550" y="5814663"/>
                </a:cubicBezTo>
                <a:close/>
                <a:moveTo>
                  <a:pt x="943558" y="5667407"/>
                </a:moveTo>
                <a:cubicBezTo>
                  <a:pt x="939813" y="5742558"/>
                  <a:pt x="980982" y="5772619"/>
                  <a:pt x="1037122" y="5783893"/>
                </a:cubicBezTo>
                <a:cubicBezTo>
                  <a:pt x="1014664" y="5806438"/>
                  <a:pt x="988467" y="5817710"/>
                  <a:pt x="958528" y="5832742"/>
                </a:cubicBezTo>
                <a:cubicBezTo>
                  <a:pt x="962271" y="5866559"/>
                  <a:pt x="947300" y="5885347"/>
                  <a:pt x="951044" y="5919166"/>
                </a:cubicBezTo>
                <a:cubicBezTo>
                  <a:pt x="921102" y="5907893"/>
                  <a:pt x="906133" y="5877833"/>
                  <a:pt x="879933" y="5862801"/>
                </a:cubicBezTo>
                <a:cubicBezTo>
                  <a:pt x="853736" y="5866559"/>
                  <a:pt x="823797" y="5870317"/>
                  <a:pt x="797598" y="5877833"/>
                </a:cubicBezTo>
                <a:cubicBezTo>
                  <a:pt x="797598" y="5844014"/>
                  <a:pt x="816309" y="5825226"/>
                  <a:pt x="827538" y="5795165"/>
                </a:cubicBezTo>
                <a:cubicBezTo>
                  <a:pt x="816309" y="5768861"/>
                  <a:pt x="801340" y="5746316"/>
                  <a:pt x="790113" y="5720012"/>
                </a:cubicBezTo>
                <a:cubicBezTo>
                  <a:pt x="872449" y="5738802"/>
                  <a:pt x="898647" y="5697467"/>
                  <a:pt x="943558" y="5667407"/>
                </a:cubicBezTo>
                <a:close/>
                <a:moveTo>
                  <a:pt x="7386024" y="5653157"/>
                </a:moveTo>
                <a:cubicBezTo>
                  <a:pt x="7397317" y="5701909"/>
                  <a:pt x="7416137" y="5746910"/>
                  <a:pt x="7468838" y="5750659"/>
                </a:cubicBezTo>
                <a:cubicBezTo>
                  <a:pt x="7438725" y="5780661"/>
                  <a:pt x="7386024" y="5795662"/>
                  <a:pt x="7401082" y="5866914"/>
                </a:cubicBezTo>
                <a:cubicBezTo>
                  <a:pt x="7363439" y="5840663"/>
                  <a:pt x="7333324" y="5803162"/>
                  <a:pt x="7273096" y="5833163"/>
                </a:cubicBezTo>
                <a:cubicBezTo>
                  <a:pt x="7291916" y="5780661"/>
                  <a:pt x="7291916" y="5746910"/>
                  <a:pt x="7269331" y="5694409"/>
                </a:cubicBezTo>
                <a:cubicBezTo>
                  <a:pt x="7329559" y="5716909"/>
                  <a:pt x="7359674" y="5686907"/>
                  <a:pt x="7386024" y="5653157"/>
                </a:cubicBezTo>
                <a:close/>
                <a:moveTo>
                  <a:pt x="198948" y="5649991"/>
                </a:moveTo>
                <a:cubicBezTo>
                  <a:pt x="210265" y="5676161"/>
                  <a:pt x="214038" y="5713546"/>
                  <a:pt x="251759" y="5709807"/>
                </a:cubicBezTo>
                <a:cubicBezTo>
                  <a:pt x="236671" y="5735977"/>
                  <a:pt x="198948" y="5739716"/>
                  <a:pt x="210265" y="5784579"/>
                </a:cubicBezTo>
                <a:cubicBezTo>
                  <a:pt x="191405" y="5773362"/>
                  <a:pt x="161227" y="5743455"/>
                  <a:pt x="134822" y="5765886"/>
                </a:cubicBezTo>
                <a:cubicBezTo>
                  <a:pt x="123505" y="5743455"/>
                  <a:pt x="146139" y="5709807"/>
                  <a:pt x="123505" y="5679898"/>
                </a:cubicBezTo>
                <a:cubicBezTo>
                  <a:pt x="161227" y="5683637"/>
                  <a:pt x="187633" y="5672422"/>
                  <a:pt x="198948" y="5649991"/>
                </a:cubicBezTo>
                <a:close/>
                <a:moveTo>
                  <a:pt x="2901262" y="5649989"/>
                </a:moveTo>
                <a:cubicBezTo>
                  <a:pt x="2908756" y="5702369"/>
                  <a:pt x="2923744" y="5751009"/>
                  <a:pt x="2934985" y="5807131"/>
                </a:cubicBezTo>
                <a:cubicBezTo>
                  <a:pt x="2979946" y="5844545"/>
                  <a:pt x="3039897" y="5863253"/>
                  <a:pt x="3092355" y="5893185"/>
                </a:cubicBezTo>
                <a:cubicBezTo>
                  <a:pt x="3043645" y="5926859"/>
                  <a:pt x="2994934" y="5956790"/>
                  <a:pt x="2938732" y="5982981"/>
                </a:cubicBezTo>
                <a:cubicBezTo>
                  <a:pt x="2938732" y="6042845"/>
                  <a:pt x="2923744" y="6095226"/>
                  <a:pt x="2919997" y="6155090"/>
                </a:cubicBezTo>
                <a:cubicBezTo>
                  <a:pt x="2867539" y="6125157"/>
                  <a:pt x="2830071" y="6076519"/>
                  <a:pt x="2785106" y="6046586"/>
                </a:cubicBezTo>
                <a:cubicBezTo>
                  <a:pt x="2721409" y="6046586"/>
                  <a:pt x="2672699" y="6065294"/>
                  <a:pt x="2612746" y="6069035"/>
                </a:cubicBezTo>
                <a:cubicBezTo>
                  <a:pt x="2620244" y="6005429"/>
                  <a:pt x="2680194" y="5964275"/>
                  <a:pt x="2676444" y="5908152"/>
                </a:cubicBezTo>
                <a:cubicBezTo>
                  <a:pt x="2672699" y="5852030"/>
                  <a:pt x="2612746" y="5818356"/>
                  <a:pt x="2601507" y="5754751"/>
                </a:cubicBezTo>
                <a:cubicBezTo>
                  <a:pt x="2672699" y="5743526"/>
                  <a:pt x="2717662" y="5780940"/>
                  <a:pt x="2766373" y="5765975"/>
                </a:cubicBezTo>
                <a:cubicBezTo>
                  <a:pt x="2826323" y="5751009"/>
                  <a:pt x="2841310" y="5664955"/>
                  <a:pt x="2901262" y="5649989"/>
                </a:cubicBezTo>
                <a:close/>
                <a:moveTo>
                  <a:pt x="10010174" y="5642074"/>
                </a:moveTo>
                <a:cubicBezTo>
                  <a:pt x="10024953" y="5657086"/>
                  <a:pt x="10024953" y="5690865"/>
                  <a:pt x="10054509" y="5690865"/>
                </a:cubicBezTo>
                <a:cubicBezTo>
                  <a:pt x="10043426" y="5705878"/>
                  <a:pt x="10013868" y="5705878"/>
                  <a:pt x="10024953" y="5743410"/>
                </a:cubicBezTo>
                <a:cubicBezTo>
                  <a:pt x="9995396" y="5732150"/>
                  <a:pt x="9995396" y="5717138"/>
                  <a:pt x="9954755" y="5728398"/>
                </a:cubicBezTo>
                <a:cubicBezTo>
                  <a:pt x="9976923" y="5702124"/>
                  <a:pt x="9965840" y="5690865"/>
                  <a:pt x="9954755" y="5660839"/>
                </a:cubicBezTo>
                <a:cubicBezTo>
                  <a:pt x="9973228" y="5675851"/>
                  <a:pt x="10006479" y="5660839"/>
                  <a:pt x="10010174" y="5642074"/>
                </a:cubicBezTo>
                <a:close/>
                <a:moveTo>
                  <a:pt x="4710009" y="5623073"/>
                </a:moveTo>
                <a:cubicBezTo>
                  <a:pt x="4717505" y="5679211"/>
                  <a:pt x="4732497" y="5727864"/>
                  <a:pt x="4743741" y="5780260"/>
                </a:cubicBezTo>
                <a:cubicBezTo>
                  <a:pt x="4788719" y="5813942"/>
                  <a:pt x="4844942" y="5832655"/>
                  <a:pt x="4897417" y="5858853"/>
                </a:cubicBezTo>
                <a:cubicBezTo>
                  <a:pt x="4852439" y="5896280"/>
                  <a:pt x="4799965" y="5918735"/>
                  <a:pt x="4751238" y="5952417"/>
                </a:cubicBezTo>
                <a:cubicBezTo>
                  <a:pt x="4743741" y="6008555"/>
                  <a:pt x="4732497" y="6057209"/>
                  <a:pt x="4728749" y="6117090"/>
                </a:cubicBezTo>
                <a:cubicBezTo>
                  <a:pt x="4676274" y="6090893"/>
                  <a:pt x="4642541" y="6042239"/>
                  <a:pt x="4593813" y="6008555"/>
                </a:cubicBezTo>
                <a:cubicBezTo>
                  <a:pt x="4541340" y="6019784"/>
                  <a:pt x="4477621" y="6023526"/>
                  <a:pt x="4425149" y="6034753"/>
                </a:cubicBezTo>
                <a:cubicBezTo>
                  <a:pt x="4443888" y="5982357"/>
                  <a:pt x="4470124" y="5929962"/>
                  <a:pt x="4492614" y="5881309"/>
                </a:cubicBezTo>
                <a:cubicBezTo>
                  <a:pt x="4470124" y="5825171"/>
                  <a:pt x="4436391" y="5784002"/>
                  <a:pt x="4417650" y="5724122"/>
                </a:cubicBezTo>
                <a:cubicBezTo>
                  <a:pt x="4470124" y="5731606"/>
                  <a:pt x="4530096" y="5731606"/>
                  <a:pt x="4578822" y="5742835"/>
                </a:cubicBezTo>
                <a:cubicBezTo>
                  <a:pt x="4631295" y="5709151"/>
                  <a:pt x="4653785" y="5653013"/>
                  <a:pt x="4710009" y="5623073"/>
                </a:cubicBezTo>
                <a:close/>
                <a:moveTo>
                  <a:pt x="9006907" y="5592987"/>
                </a:moveTo>
                <a:cubicBezTo>
                  <a:pt x="9025521" y="5619133"/>
                  <a:pt x="9025521" y="5660221"/>
                  <a:pt x="9066475" y="5660221"/>
                </a:cubicBezTo>
                <a:cubicBezTo>
                  <a:pt x="9062752" y="5678896"/>
                  <a:pt x="9032968" y="5678896"/>
                  <a:pt x="9021798" y="5693837"/>
                </a:cubicBezTo>
                <a:cubicBezTo>
                  <a:pt x="9025521" y="5712512"/>
                  <a:pt x="9021798" y="5727454"/>
                  <a:pt x="9018075" y="5738660"/>
                </a:cubicBezTo>
                <a:cubicBezTo>
                  <a:pt x="8995737" y="5719983"/>
                  <a:pt x="8977121" y="5697572"/>
                  <a:pt x="8932444" y="5712512"/>
                </a:cubicBezTo>
                <a:cubicBezTo>
                  <a:pt x="8951060" y="5682631"/>
                  <a:pt x="8951060" y="5652750"/>
                  <a:pt x="8928720" y="5622869"/>
                </a:cubicBezTo>
                <a:cubicBezTo>
                  <a:pt x="8973398" y="5634075"/>
                  <a:pt x="8995737" y="5622869"/>
                  <a:pt x="9006907" y="5592987"/>
                </a:cubicBezTo>
                <a:close/>
                <a:moveTo>
                  <a:pt x="11036209" y="5578739"/>
                </a:moveTo>
                <a:cubicBezTo>
                  <a:pt x="11036209" y="5589664"/>
                  <a:pt x="11036209" y="5604232"/>
                  <a:pt x="11036209" y="5615157"/>
                </a:cubicBezTo>
                <a:cubicBezTo>
                  <a:pt x="11009608" y="5611515"/>
                  <a:pt x="10998208" y="5582380"/>
                  <a:pt x="11036209" y="5578739"/>
                </a:cubicBezTo>
                <a:close/>
                <a:moveTo>
                  <a:pt x="5262979" y="5485318"/>
                </a:moveTo>
                <a:cubicBezTo>
                  <a:pt x="5281696" y="5522743"/>
                  <a:pt x="5285440" y="5582625"/>
                  <a:pt x="5300414" y="5631278"/>
                </a:cubicBezTo>
                <a:cubicBezTo>
                  <a:pt x="5341598" y="5661218"/>
                  <a:pt x="5397753" y="5676187"/>
                  <a:pt x="5438935" y="5706129"/>
                </a:cubicBezTo>
                <a:cubicBezTo>
                  <a:pt x="5397753" y="5732327"/>
                  <a:pt x="5356571" y="5762267"/>
                  <a:pt x="5307903" y="5784722"/>
                </a:cubicBezTo>
                <a:cubicBezTo>
                  <a:pt x="5300414" y="5837118"/>
                  <a:pt x="5292928" y="5885771"/>
                  <a:pt x="5285440" y="5938167"/>
                </a:cubicBezTo>
                <a:cubicBezTo>
                  <a:pt x="5236771" y="5911969"/>
                  <a:pt x="5203078" y="5870800"/>
                  <a:pt x="5161894" y="5840860"/>
                </a:cubicBezTo>
                <a:cubicBezTo>
                  <a:pt x="5109481" y="5848345"/>
                  <a:pt x="5064556" y="5859574"/>
                  <a:pt x="5008401" y="5863316"/>
                </a:cubicBezTo>
                <a:cubicBezTo>
                  <a:pt x="5030862" y="5818405"/>
                  <a:pt x="5045838" y="5766009"/>
                  <a:pt x="5072044" y="5724841"/>
                </a:cubicBezTo>
                <a:cubicBezTo>
                  <a:pt x="5049582" y="5676187"/>
                  <a:pt x="5023376" y="5631278"/>
                  <a:pt x="4997169" y="5586367"/>
                </a:cubicBezTo>
                <a:cubicBezTo>
                  <a:pt x="5053328" y="5567654"/>
                  <a:pt x="5105739" y="5605080"/>
                  <a:pt x="5150664" y="5590109"/>
                </a:cubicBezTo>
                <a:cubicBezTo>
                  <a:pt x="5203078" y="5575138"/>
                  <a:pt x="5218053" y="5504030"/>
                  <a:pt x="5262979" y="5485318"/>
                </a:cubicBezTo>
                <a:close/>
                <a:moveTo>
                  <a:pt x="5844237" y="5436234"/>
                </a:moveTo>
                <a:cubicBezTo>
                  <a:pt x="5844237" y="5469880"/>
                  <a:pt x="5859257" y="5484835"/>
                  <a:pt x="5859257" y="5518481"/>
                </a:cubicBezTo>
                <a:cubicBezTo>
                  <a:pt x="5885539" y="5540912"/>
                  <a:pt x="5919336" y="5548390"/>
                  <a:pt x="5945618" y="5567082"/>
                </a:cubicBezTo>
                <a:cubicBezTo>
                  <a:pt x="5919336" y="5585775"/>
                  <a:pt x="5896804" y="5604467"/>
                  <a:pt x="5863012" y="5615684"/>
                </a:cubicBezTo>
                <a:cubicBezTo>
                  <a:pt x="5866765" y="5653068"/>
                  <a:pt x="5851746" y="5671761"/>
                  <a:pt x="5855501" y="5705409"/>
                </a:cubicBezTo>
                <a:cubicBezTo>
                  <a:pt x="5825461" y="5694192"/>
                  <a:pt x="5802933" y="5668022"/>
                  <a:pt x="5780403" y="5645591"/>
                </a:cubicBezTo>
                <a:cubicBezTo>
                  <a:pt x="5750364" y="5653068"/>
                  <a:pt x="5720324" y="5660546"/>
                  <a:pt x="5690287" y="5660546"/>
                </a:cubicBezTo>
                <a:cubicBezTo>
                  <a:pt x="5724080" y="5604467"/>
                  <a:pt x="5720324" y="5544651"/>
                  <a:pt x="5682776" y="5492311"/>
                </a:cubicBezTo>
                <a:cubicBezTo>
                  <a:pt x="5772893" y="5518481"/>
                  <a:pt x="5799177" y="5473618"/>
                  <a:pt x="5844237" y="5436234"/>
                </a:cubicBezTo>
                <a:close/>
                <a:moveTo>
                  <a:pt x="8037370" y="5417233"/>
                </a:moveTo>
                <a:cubicBezTo>
                  <a:pt x="8052234" y="5454685"/>
                  <a:pt x="8059666" y="5503375"/>
                  <a:pt x="8111691" y="5507121"/>
                </a:cubicBezTo>
                <a:cubicBezTo>
                  <a:pt x="8081963" y="5533338"/>
                  <a:pt x="8044801" y="5548319"/>
                  <a:pt x="8048517" y="5611990"/>
                </a:cubicBezTo>
                <a:cubicBezTo>
                  <a:pt x="8029938" y="5600754"/>
                  <a:pt x="8015072" y="5578281"/>
                  <a:pt x="7996492" y="5567046"/>
                </a:cubicBezTo>
                <a:cubicBezTo>
                  <a:pt x="7985344" y="5578281"/>
                  <a:pt x="7951900" y="5567046"/>
                  <a:pt x="7940751" y="5582027"/>
                </a:cubicBezTo>
                <a:cubicBezTo>
                  <a:pt x="7944467" y="5548319"/>
                  <a:pt x="7963047" y="5492139"/>
                  <a:pt x="7929602" y="5454685"/>
                </a:cubicBezTo>
                <a:cubicBezTo>
                  <a:pt x="7944467" y="5465923"/>
                  <a:pt x="7977913" y="5454685"/>
                  <a:pt x="7992776" y="5465923"/>
                </a:cubicBezTo>
                <a:cubicBezTo>
                  <a:pt x="8011358" y="5450941"/>
                  <a:pt x="8022505" y="5435960"/>
                  <a:pt x="8037370" y="5417233"/>
                </a:cubicBezTo>
                <a:close/>
                <a:moveTo>
                  <a:pt x="2141750" y="5414066"/>
                </a:moveTo>
                <a:cubicBezTo>
                  <a:pt x="2138008" y="5518857"/>
                  <a:pt x="2197888" y="5552539"/>
                  <a:pt x="2268997" y="5574995"/>
                </a:cubicBezTo>
                <a:cubicBezTo>
                  <a:pt x="2235312" y="5597450"/>
                  <a:pt x="2201630" y="5616163"/>
                  <a:pt x="2167947" y="5634875"/>
                </a:cubicBezTo>
                <a:cubicBezTo>
                  <a:pt x="2167947" y="5676043"/>
                  <a:pt x="2152977" y="5702241"/>
                  <a:pt x="2152977" y="5743410"/>
                </a:cubicBezTo>
                <a:cubicBezTo>
                  <a:pt x="2111810" y="5732181"/>
                  <a:pt x="2093097" y="5698499"/>
                  <a:pt x="2059413" y="5672301"/>
                </a:cubicBezTo>
                <a:cubicBezTo>
                  <a:pt x="2029472" y="5687272"/>
                  <a:pt x="1984561" y="5687272"/>
                  <a:pt x="1947137" y="5694757"/>
                </a:cubicBezTo>
                <a:cubicBezTo>
                  <a:pt x="1988305" y="5627390"/>
                  <a:pt x="1995790" y="5552539"/>
                  <a:pt x="1939652" y="5488917"/>
                </a:cubicBezTo>
                <a:cubicBezTo>
                  <a:pt x="1984561" y="5470203"/>
                  <a:pt x="2014503" y="5500144"/>
                  <a:pt x="2048186" y="5492659"/>
                </a:cubicBezTo>
                <a:cubicBezTo>
                  <a:pt x="2093097" y="5481430"/>
                  <a:pt x="2096839" y="5421550"/>
                  <a:pt x="2141750" y="5414066"/>
                </a:cubicBezTo>
                <a:close/>
                <a:moveTo>
                  <a:pt x="3396080" y="5353896"/>
                </a:moveTo>
                <a:cubicBezTo>
                  <a:pt x="3414819" y="5406333"/>
                  <a:pt x="3422314" y="5477498"/>
                  <a:pt x="3441054" y="5533680"/>
                </a:cubicBezTo>
                <a:cubicBezTo>
                  <a:pt x="3493522" y="5563645"/>
                  <a:pt x="3553485" y="5586119"/>
                  <a:pt x="3602206" y="5616084"/>
                </a:cubicBezTo>
                <a:cubicBezTo>
                  <a:pt x="3553485" y="5657284"/>
                  <a:pt x="3493522" y="5679756"/>
                  <a:pt x="3441054" y="5720958"/>
                </a:cubicBezTo>
                <a:cubicBezTo>
                  <a:pt x="3441054" y="5784632"/>
                  <a:pt x="3422314" y="5833324"/>
                  <a:pt x="3422314" y="5896998"/>
                </a:cubicBezTo>
                <a:cubicBezTo>
                  <a:pt x="3366098" y="5863288"/>
                  <a:pt x="3324874" y="5814597"/>
                  <a:pt x="3276154" y="5777141"/>
                </a:cubicBezTo>
                <a:cubicBezTo>
                  <a:pt x="3212443" y="5788378"/>
                  <a:pt x="3156227" y="5795868"/>
                  <a:pt x="3092514" y="5807105"/>
                </a:cubicBezTo>
                <a:cubicBezTo>
                  <a:pt x="3111254" y="5743431"/>
                  <a:pt x="3144983" y="5694739"/>
                  <a:pt x="3159974" y="5634811"/>
                </a:cubicBezTo>
                <a:cubicBezTo>
                  <a:pt x="3137488" y="5574882"/>
                  <a:pt x="3100009" y="5529936"/>
                  <a:pt x="3081272" y="5466262"/>
                </a:cubicBezTo>
                <a:cubicBezTo>
                  <a:pt x="3148730" y="5462516"/>
                  <a:pt x="3204948" y="5496226"/>
                  <a:pt x="3257414" y="5481243"/>
                </a:cubicBezTo>
                <a:cubicBezTo>
                  <a:pt x="3321127" y="5466262"/>
                  <a:pt x="3343612" y="5380115"/>
                  <a:pt x="3396080" y="5353896"/>
                </a:cubicBezTo>
                <a:close/>
                <a:moveTo>
                  <a:pt x="6465061" y="5320645"/>
                </a:moveTo>
                <a:cubicBezTo>
                  <a:pt x="6461316" y="5383951"/>
                  <a:pt x="6498770" y="5398847"/>
                  <a:pt x="6536222" y="5413742"/>
                </a:cubicBezTo>
                <a:cubicBezTo>
                  <a:pt x="6524986" y="5432361"/>
                  <a:pt x="6506259" y="5443533"/>
                  <a:pt x="6480043" y="5450981"/>
                </a:cubicBezTo>
                <a:cubicBezTo>
                  <a:pt x="6480043" y="5473324"/>
                  <a:pt x="6472551" y="5491944"/>
                  <a:pt x="6472551" y="5518010"/>
                </a:cubicBezTo>
                <a:cubicBezTo>
                  <a:pt x="6438844" y="5521735"/>
                  <a:pt x="6438844" y="5488219"/>
                  <a:pt x="6416372" y="5480772"/>
                </a:cubicBezTo>
                <a:cubicBezTo>
                  <a:pt x="6382663" y="5477047"/>
                  <a:pt x="6371428" y="5491944"/>
                  <a:pt x="6341465" y="5491944"/>
                </a:cubicBezTo>
                <a:cubicBezTo>
                  <a:pt x="6371428" y="5450981"/>
                  <a:pt x="6367682" y="5402570"/>
                  <a:pt x="6341465" y="5361608"/>
                </a:cubicBezTo>
                <a:cubicBezTo>
                  <a:pt x="6405136" y="5387674"/>
                  <a:pt x="6438844" y="5324368"/>
                  <a:pt x="6465061" y="5320645"/>
                </a:cubicBezTo>
                <a:close/>
                <a:moveTo>
                  <a:pt x="10635612" y="5222476"/>
                </a:moveTo>
                <a:cubicBezTo>
                  <a:pt x="10654085" y="5222476"/>
                  <a:pt x="10639306" y="5256519"/>
                  <a:pt x="10665169" y="5248953"/>
                </a:cubicBezTo>
                <a:cubicBezTo>
                  <a:pt x="10668863" y="5267865"/>
                  <a:pt x="10639306" y="5260301"/>
                  <a:pt x="10650391" y="5282995"/>
                </a:cubicBezTo>
                <a:cubicBezTo>
                  <a:pt x="10635612" y="5290561"/>
                  <a:pt x="10624529" y="5260301"/>
                  <a:pt x="10613444" y="5279213"/>
                </a:cubicBezTo>
                <a:cubicBezTo>
                  <a:pt x="10602361" y="5267865"/>
                  <a:pt x="10617140" y="5252736"/>
                  <a:pt x="10609750" y="5233822"/>
                </a:cubicBezTo>
                <a:cubicBezTo>
                  <a:pt x="10617140" y="5241388"/>
                  <a:pt x="10639306" y="5241388"/>
                  <a:pt x="10635612" y="5222476"/>
                </a:cubicBezTo>
                <a:close/>
                <a:moveTo>
                  <a:pt x="9658830" y="5222476"/>
                </a:moveTo>
                <a:cubicBezTo>
                  <a:pt x="9670079" y="5256093"/>
                  <a:pt x="9681330" y="5289709"/>
                  <a:pt x="9718831" y="5293445"/>
                </a:cubicBezTo>
                <a:cubicBezTo>
                  <a:pt x="9707582" y="5308384"/>
                  <a:pt x="9692581" y="5315855"/>
                  <a:pt x="9673830" y="5323326"/>
                </a:cubicBezTo>
                <a:cubicBezTo>
                  <a:pt x="9681330" y="5345736"/>
                  <a:pt x="9670079" y="5353207"/>
                  <a:pt x="9670079" y="5368148"/>
                </a:cubicBezTo>
                <a:cubicBezTo>
                  <a:pt x="9643829" y="5353207"/>
                  <a:pt x="9621329" y="5330796"/>
                  <a:pt x="9580077" y="5349472"/>
                </a:cubicBezTo>
                <a:cubicBezTo>
                  <a:pt x="9591327" y="5323326"/>
                  <a:pt x="9602578" y="5282238"/>
                  <a:pt x="9576326" y="5259828"/>
                </a:cubicBezTo>
                <a:cubicBezTo>
                  <a:pt x="9606327" y="5256093"/>
                  <a:pt x="9651330" y="5259828"/>
                  <a:pt x="9658830" y="5222476"/>
                </a:cubicBezTo>
                <a:close/>
                <a:moveTo>
                  <a:pt x="1411102" y="5181307"/>
                </a:moveTo>
                <a:cubicBezTo>
                  <a:pt x="1411102" y="5275036"/>
                  <a:pt x="1463617" y="5312528"/>
                  <a:pt x="1531138" y="5335022"/>
                </a:cubicBezTo>
                <a:cubicBezTo>
                  <a:pt x="1474870" y="5376263"/>
                  <a:pt x="1411102" y="5406257"/>
                  <a:pt x="1422355" y="5507484"/>
                </a:cubicBezTo>
                <a:cubicBezTo>
                  <a:pt x="1384844" y="5496237"/>
                  <a:pt x="1369838" y="5458744"/>
                  <a:pt x="1336079" y="5439998"/>
                </a:cubicBezTo>
                <a:cubicBezTo>
                  <a:pt x="1294817" y="5439998"/>
                  <a:pt x="1261057" y="5451246"/>
                  <a:pt x="1223546" y="5454995"/>
                </a:cubicBezTo>
                <a:cubicBezTo>
                  <a:pt x="1234800" y="5421254"/>
                  <a:pt x="1246051" y="5383762"/>
                  <a:pt x="1264808" y="5357517"/>
                </a:cubicBezTo>
                <a:cubicBezTo>
                  <a:pt x="1253555" y="5312528"/>
                  <a:pt x="1223546" y="5286284"/>
                  <a:pt x="1216042" y="5245042"/>
                </a:cubicBezTo>
                <a:cubicBezTo>
                  <a:pt x="1246051" y="5252541"/>
                  <a:pt x="1291066" y="5248792"/>
                  <a:pt x="1324825" y="5256290"/>
                </a:cubicBezTo>
                <a:cubicBezTo>
                  <a:pt x="1358583" y="5233795"/>
                  <a:pt x="1373591" y="5196304"/>
                  <a:pt x="1411102" y="5181307"/>
                </a:cubicBezTo>
                <a:close/>
                <a:moveTo>
                  <a:pt x="3916146" y="5125890"/>
                </a:moveTo>
                <a:cubicBezTo>
                  <a:pt x="3938602" y="5174567"/>
                  <a:pt x="3946088" y="5245713"/>
                  <a:pt x="3961057" y="5305626"/>
                </a:cubicBezTo>
                <a:cubicBezTo>
                  <a:pt x="4013453" y="5335581"/>
                  <a:pt x="4069591" y="5365537"/>
                  <a:pt x="4129473" y="5388005"/>
                </a:cubicBezTo>
                <a:cubicBezTo>
                  <a:pt x="4084562" y="5432938"/>
                  <a:pt x="4024682" y="5459150"/>
                  <a:pt x="3968542" y="5492849"/>
                </a:cubicBezTo>
                <a:cubicBezTo>
                  <a:pt x="3961057" y="5556507"/>
                  <a:pt x="3946088" y="5616418"/>
                  <a:pt x="3942346" y="5680075"/>
                </a:cubicBezTo>
                <a:cubicBezTo>
                  <a:pt x="3886206" y="5646374"/>
                  <a:pt x="3848782" y="5593952"/>
                  <a:pt x="3792644" y="5560251"/>
                </a:cubicBezTo>
                <a:cubicBezTo>
                  <a:pt x="3729020" y="5563995"/>
                  <a:pt x="3669139" y="5575228"/>
                  <a:pt x="3613000" y="5590206"/>
                </a:cubicBezTo>
                <a:cubicBezTo>
                  <a:pt x="3616744" y="5534039"/>
                  <a:pt x="3657911" y="5470384"/>
                  <a:pt x="3680368" y="5417960"/>
                </a:cubicBezTo>
                <a:cubicBezTo>
                  <a:pt x="3657911" y="5354303"/>
                  <a:pt x="3620488" y="5301880"/>
                  <a:pt x="3594288" y="5238224"/>
                </a:cubicBezTo>
                <a:cubicBezTo>
                  <a:pt x="3665397" y="5238224"/>
                  <a:pt x="3721535" y="5268180"/>
                  <a:pt x="3777673" y="5253202"/>
                </a:cubicBezTo>
                <a:cubicBezTo>
                  <a:pt x="3841295" y="5238224"/>
                  <a:pt x="3867493" y="5152101"/>
                  <a:pt x="3916146" y="5125890"/>
                </a:cubicBezTo>
                <a:close/>
                <a:moveTo>
                  <a:pt x="8695903" y="5121140"/>
                </a:moveTo>
                <a:cubicBezTo>
                  <a:pt x="8710885" y="5162546"/>
                  <a:pt x="8729610" y="5207718"/>
                  <a:pt x="8778300" y="5215246"/>
                </a:cubicBezTo>
                <a:cubicBezTo>
                  <a:pt x="8759573" y="5230303"/>
                  <a:pt x="8744591" y="5245361"/>
                  <a:pt x="8718374" y="5252889"/>
                </a:cubicBezTo>
                <a:cubicBezTo>
                  <a:pt x="8718374" y="5279239"/>
                  <a:pt x="8710885" y="5298061"/>
                  <a:pt x="8707139" y="5320647"/>
                </a:cubicBezTo>
                <a:cubicBezTo>
                  <a:pt x="8688412" y="5309354"/>
                  <a:pt x="8677176" y="5286767"/>
                  <a:pt x="8654703" y="5275474"/>
                </a:cubicBezTo>
                <a:cubicBezTo>
                  <a:pt x="8632232" y="5279239"/>
                  <a:pt x="8617251" y="5286767"/>
                  <a:pt x="8587288" y="5283004"/>
                </a:cubicBezTo>
                <a:cubicBezTo>
                  <a:pt x="8594778" y="5264182"/>
                  <a:pt x="8606015" y="5241596"/>
                  <a:pt x="8613505" y="5222776"/>
                </a:cubicBezTo>
                <a:cubicBezTo>
                  <a:pt x="8602270" y="5200188"/>
                  <a:pt x="8591034" y="5185133"/>
                  <a:pt x="8583543" y="5158783"/>
                </a:cubicBezTo>
                <a:cubicBezTo>
                  <a:pt x="8635978" y="5173840"/>
                  <a:pt x="8673430" y="5151253"/>
                  <a:pt x="8695903" y="5121140"/>
                </a:cubicBezTo>
                <a:close/>
                <a:moveTo>
                  <a:pt x="7116118" y="5121140"/>
                </a:moveTo>
                <a:cubicBezTo>
                  <a:pt x="7116118" y="5151223"/>
                  <a:pt x="7134844" y="5162506"/>
                  <a:pt x="7131098" y="5196349"/>
                </a:cubicBezTo>
                <a:cubicBezTo>
                  <a:pt x="7153567" y="5211393"/>
                  <a:pt x="7176037" y="5226435"/>
                  <a:pt x="7205994" y="5233956"/>
                </a:cubicBezTo>
                <a:cubicBezTo>
                  <a:pt x="7191014" y="5256519"/>
                  <a:pt x="7161057" y="5267799"/>
                  <a:pt x="7134844" y="5279081"/>
                </a:cubicBezTo>
                <a:cubicBezTo>
                  <a:pt x="7138588" y="5312927"/>
                  <a:pt x="7123608" y="5327969"/>
                  <a:pt x="7123608" y="5361814"/>
                </a:cubicBezTo>
                <a:cubicBezTo>
                  <a:pt x="7086161" y="5327969"/>
                  <a:pt x="7052456" y="5297885"/>
                  <a:pt x="6977560" y="5320448"/>
                </a:cubicBezTo>
                <a:cubicBezTo>
                  <a:pt x="6988795" y="5297885"/>
                  <a:pt x="6996284" y="5267799"/>
                  <a:pt x="7007519" y="5245236"/>
                </a:cubicBezTo>
                <a:cubicBezTo>
                  <a:pt x="6996284" y="5215152"/>
                  <a:pt x="6981306" y="5196349"/>
                  <a:pt x="6970070" y="5166265"/>
                </a:cubicBezTo>
                <a:cubicBezTo>
                  <a:pt x="7041222" y="5192590"/>
                  <a:pt x="7082415" y="5154985"/>
                  <a:pt x="7116118" y="5121140"/>
                </a:cubicBezTo>
                <a:close/>
                <a:moveTo>
                  <a:pt x="659427" y="5091054"/>
                </a:moveTo>
                <a:cubicBezTo>
                  <a:pt x="681912" y="5139983"/>
                  <a:pt x="693155" y="5192676"/>
                  <a:pt x="756860" y="5196439"/>
                </a:cubicBezTo>
                <a:cubicBezTo>
                  <a:pt x="738124" y="5219023"/>
                  <a:pt x="715638" y="5230314"/>
                  <a:pt x="689407" y="5241605"/>
                </a:cubicBezTo>
                <a:cubicBezTo>
                  <a:pt x="689407" y="5267952"/>
                  <a:pt x="678166" y="5283007"/>
                  <a:pt x="678166" y="5313117"/>
                </a:cubicBezTo>
                <a:cubicBezTo>
                  <a:pt x="655681" y="5320645"/>
                  <a:pt x="633198" y="5283007"/>
                  <a:pt x="610713" y="5271715"/>
                </a:cubicBezTo>
                <a:cubicBezTo>
                  <a:pt x="584483" y="5275479"/>
                  <a:pt x="554502" y="5279242"/>
                  <a:pt x="532018" y="5286770"/>
                </a:cubicBezTo>
                <a:cubicBezTo>
                  <a:pt x="565745" y="5241605"/>
                  <a:pt x="565745" y="5185148"/>
                  <a:pt x="532018" y="5136220"/>
                </a:cubicBezTo>
                <a:cubicBezTo>
                  <a:pt x="595723" y="5151274"/>
                  <a:pt x="636946" y="5128692"/>
                  <a:pt x="659427" y="5091054"/>
                </a:cubicBezTo>
                <a:close/>
                <a:moveTo>
                  <a:pt x="2661929" y="4983385"/>
                </a:moveTo>
                <a:cubicBezTo>
                  <a:pt x="2665668" y="5043282"/>
                  <a:pt x="2688109" y="5091948"/>
                  <a:pt x="2695590" y="5151845"/>
                </a:cubicBezTo>
                <a:cubicBezTo>
                  <a:pt x="2744216" y="5181794"/>
                  <a:pt x="2804063" y="5204256"/>
                  <a:pt x="2856431" y="5234205"/>
                </a:cubicBezTo>
                <a:cubicBezTo>
                  <a:pt x="2811546" y="5275384"/>
                  <a:pt x="2751697" y="5297845"/>
                  <a:pt x="2703072" y="5331538"/>
                </a:cubicBezTo>
                <a:cubicBezTo>
                  <a:pt x="2699331" y="5395177"/>
                  <a:pt x="2680630" y="5443845"/>
                  <a:pt x="2680630" y="5507486"/>
                </a:cubicBezTo>
                <a:cubicBezTo>
                  <a:pt x="2628262" y="5496256"/>
                  <a:pt x="2587118" y="5425126"/>
                  <a:pt x="2534751" y="5395177"/>
                </a:cubicBezTo>
                <a:cubicBezTo>
                  <a:pt x="2471164" y="5402665"/>
                  <a:pt x="2411318" y="5410152"/>
                  <a:pt x="2351467" y="5425126"/>
                </a:cubicBezTo>
                <a:cubicBezTo>
                  <a:pt x="2381392" y="5372717"/>
                  <a:pt x="2396354" y="5309075"/>
                  <a:pt x="2426277" y="5256666"/>
                </a:cubicBezTo>
                <a:cubicBezTo>
                  <a:pt x="2400093" y="5204256"/>
                  <a:pt x="2373912" y="5144359"/>
                  <a:pt x="2340247" y="5095692"/>
                </a:cubicBezTo>
                <a:cubicBezTo>
                  <a:pt x="2392614" y="5084461"/>
                  <a:pt x="2463684" y="5099436"/>
                  <a:pt x="2516049" y="5106922"/>
                </a:cubicBezTo>
                <a:cubicBezTo>
                  <a:pt x="2572155" y="5076973"/>
                  <a:pt x="2609561" y="4998359"/>
                  <a:pt x="2661929" y="4983385"/>
                </a:cubicBezTo>
                <a:close/>
                <a:moveTo>
                  <a:pt x="4469381" y="4945383"/>
                </a:moveTo>
                <a:cubicBezTo>
                  <a:pt x="4476864" y="5009039"/>
                  <a:pt x="4495572" y="5057718"/>
                  <a:pt x="4503056" y="5117629"/>
                </a:cubicBezTo>
                <a:cubicBezTo>
                  <a:pt x="4555438" y="5158819"/>
                  <a:pt x="4622786" y="5181287"/>
                  <a:pt x="4678910" y="5214986"/>
                </a:cubicBezTo>
                <a:cubicBezTo>
                  <a:pt x="4630268" y="5256176"/>
                  <a:pt x="4566662" y="5286131"/>
                  <a:pt x="4510540" y="5316089"/>
                </a:cubicBezTo>
                <a:cubicBezTo>
                  <a:pt x="4510540" y="5383488"/>
                  <a:pt x="4491831" y="5435911"/>
                  <a:pt x="4488089" y="5499569"/>
                </a:cubicBezTo>
                <a:cubicBezTo>
                  <a:pt x="4439448" y="5484591"/>
                  <a:pt x="4387066" y="5417190"/>
                  <a:pt x="4338427" y="5379744"/>
                </a:cubicBezTo>
                <a:cubicBezTo>
                  <a:pt x="4274821" y="5390978"/>
                  <a:pt x="4214956" y="5405956"/>
                  <a:pt x="4147606" y="5409700"/>
                </a:cubicBezTo>
                <a:cubicBezTo>
                  <a:pt x="4155089" y="5346044"/>
                  <a:pt x="4218697" y="5297365"/>
                  <a:pt x="4218697" y="5237454"/>
                </a:cubicBezTo>
                <a:cubicBezTo>
                  <a:pt x="4218697" y="5173797"/>
                  <a:pt x="4151348" y="5128863"/>
                  <a:pt x="4132642" y="5065206"/>
                </a:cubicBezTo>
                <a:cubicBezTo>
                  <a:pt x="4188762" y="5053974"/>
                  <a:pt x="4259854" y="5076440"/>
                  <a:pt x="4327201" y="5072696"/>
                </a:cubicBezTo>
                <a:cubicBezTo>
                  <a:pt x="4379583" y="5038996"/>
                  <a:pt x="4409516" y="4975339"/>
                  <a:pt x="4469381" y="4945383"/>
                </a:cubicBezTo>
                <a:close/>
                <a:moveTo>
                  <a:pt x="7782714" y="4863046"/>
                </a:moveTo>
                <a:cubicBezTo>
                  <a:pt x="7790183" y="4896760"/>
                  <a:pt x="7801389" y="4926729"/>
                  <a:pt x="7805125" y="4960443"/>
                </a:cubicBezTo>
                <a:cubicBezTo>
                  <a:pt x="7831270" y="4979173"/>
                  <a:pt x="7864887" y="4994158"/>
                  <a:pt x="7894768" y="5009141"/>
                </a:cubicBezTo>
                <a:cubicBezTo>
                  <a:pt x="7872358" y="5031617"/>
                  <a:pt x="7846212" y="5050348"/>
                  <a:pt x="7808860" y="5061587"/>
                </a:cubicBezTo>
                <a:cubicBezTo>
                  <a:pt x="7808860" y="5106539"/>
                  <a:pt x="7793919" y="5132761"/>
                  <a:pt x="7793919" y="5170222"/>
                </a:cubicBezTo>
                <a:cubicBezTo>
                  <a:pt x="7756569" y="5129016"/>
                  <a:pt x="7696804" y="5080317"/>
                  <a:pt x="7618367" y="5121524"/>
                </a:cubicBezTo>
                <a:cubicBezTo>
                  <a:pt x="7637042" y="5061587"/>
                  <a:pt x="7659454" y="4986665"/>
                  <a:pt x="7603425" y="4926729"/>
                </a:cubicBezTo>
                <a:cubicBezTo>
                  <a:pt x="7640777" y="4926729"/>
                  <a:pt x="7670659" y="4934221"/>
                  <a:pt x="7700540" y="4934221"/>
                </a:cubicBezTo>
                <a:cubicBezTo>
                  <a:pt x="7737892" y="4919236"/>
                  <a:pt x="7745362" y="4878029"/>
                  <a:pt x="7782714" y="4863046"/>
                </a:cubicBezTo>
                <a:close/>
                <a:moveTo>
                  <a:pt x="10298168" y="4829795"/>
                </a:moveTo>
                <a:cubicBezTo>
                  <a:pt x="10294452" y="4863228"/>
                  <a:pt x="10313027" y="4866942"/>
                  <a:pt x="10331601" y="4874373"/>
                </a:cubicBezTo>
                <a:cubicBezTo>
                  <a:pt x="10324172" y="4892946"/>
                  <a:pt x="10290737" y="4892946"/>
                  <a:pt x="10301883" y="4926381"/>
                </a:cubicBezTo>
                <a:cubicBezTo>
                  <a:pt x="10279594" y="4922666"/>
                  <a:pt x="10272164" y="4904092"/>
                  <a:pt x="10238730" y="4911521"/>
                </a:cubicBezTo>
                <a:cubicBezTo>
                  <a:pt x="10246159" y="4885517"/>
                  <a:pt x="10246159" y="4874373"/>
                  <a:pt x="10235015" y="4848369"/>
                </a:cubicBezTo>
                <a:cubicBezTo>
                  <a:pt x="10268448" y="4855799"/>
                  <a:pt x="10279594" y="4837224"/>
                  <a:pt x="10298168" y="4829795"/>
                </a:cubicBezTo>
                <a:close/>
                <a:moveTo>
                  <a:pt x="5039377" y="4821879"/>
                </a:moveTo>
                <a:cubicBezTo>
                  <a:pt x="5046867" y="4885450"/>
                  <a:pt x="5065590" y="4930324"/>
                  <a:pt x="5073082" y="4990156"/>
                </a:cubicBezTo>
                <a:cubicBezTo>
                  <a:pt x="5121759" y="5027551"/>
                  <a:pt x="5185420" y="5046249"/>
                  <a:pt x="5237845" y="5076165"/>
                </a:cubicBezTo>
                <a:cubicBezTo>
                  <a:pt x="5192908" y="5117299"/>
                  <a:pt x="5129249" y="5139735"/>
                  <a:pt x="5080568" y="5177130"/>
                </a:cubicBezTo>
                <a:cubicBezTo>
                  <a:pt x="5080568" y="5240703"/>
                  <a:pt x="5061847" y="5285575"/>
                  <a:pt x="5058101" y="5349148"/>
                </a:cubicBezTo>
                <a:cubicBezTo>
                  <a:pt x="5013166" y="5330450"/>
                  <a:pt x="4960740" y="5274357"/>
                  <a:pt x="4919551" y="5233223"/>
                </a:cubicBezTo>
                <a:cubicBezTo>
                  <a:pt x="4859636" y="5248180"/>
                  <a:pt x="4799719" y="5255660"/>
                  <a:pt x="4736061" y="5263139"/>
                </a:cubicBezTo>
                <a:cubicBezTo>
                  <a:pt x="4754784" y="5203307"/>
                  <a:pt x="4780997" y="5154694"/>
                  <a:pt x="4807209" y="5102340"/>
                </a:cubicBezTo>
                <a:cubicBezTo>
                  <a:pt x="4784742" y="5038769"/>
                  <a:pt x="4747295" y="4993895"/>
                  <a:pt x="4724827" y="4930324"/>
                </a:cubicBezTo>
                <a:cubicBezTo>
                  <a:pt x="4792230" y="4926584"/>
                  <a:pt x="4852144" y="4960240"/>
                  <a:pt x="4900825" y="4945281"/>
                </a:cubicBezTo>
                <a:cubicBezTo>
                  <a:pt x="4964485" y="4930324"/>
                  <a:pt x="4979466" y="4836836"/>
                  <a:pt x="5039377" y="4821879"/>
                </a:cubicBezTo>
                <a:close/>
                <a:moveTo>
                  <a:pt x="5622671" y="4783878"/>
                </a:moveTo>
                <a:cubicBezTo>
                  <a:pt x="5630168" y="4825093"/>
                  <a:pt x="5645161" y="4862561"/>
                  <a:pt x="5648911" y="4907522"/>
                </a:cubicBezTo>
                <a:cubicBezTo>
                  <a:pt x="5686394" y="4930004"/>
                  <a:pt x="5723879" y="4948738"/>
                  <a:pt x="5765112" y="4963724"/>
                </a:cubicBezTo>
                <a:cubicBezTo>
                  <a:pt x="5735123" y="4993699"/>
                  <a:pt x="5690143" y="5012433"/>
                  <a:pt x="5656407" y="5038662"/>
                </a:cubicBezTo>
                <a:cubicBezTo>
                  <a:pt x="5648911" y="5079876"/>
                  <a:pt x="5641414" y="5121091"/>
                  <a:pt x="5637664" y="5162307"/>
                </a:cubicBezTo>
                <a:cubicBezTo>
                  <a:pt x="5596433" y="5143573"/>
                  <a:pt x="5570194" y="5106105"/>
                  <a:pt x="5532709" y="5083623"/>
                </a:cubicBezTo>
                <a:cubicBezTo>
                  <a:pt x="5491476" y="5091116"/>
                  <a:pt x="5446497" y="5091116"/>
                  <a:pt x="5412761" y="5102357"/>
                </a:cubicBezTo>
                <a:cubicBezTo>
                  <a:pt x="5405263" y="5064889"/>
                  <a:pt x="5442746" y="5019926"/>
                  <a:pt x="5453993" y="4982458"/>
                </a:cubicBezTo>
                <a:cubicBezTo>
                  <a:pt x="5438999" y="4937497"/>
                  <a:pt x="5409010" y="4907522"/>
                  <a:pt x="5397767" y="4858814"/>
                </a:cubicBezTo>
                <a:cubicBezTo>
                  <a:pt x="5446497" y="4858814"/>
                  <a:pt x="5483980" y="4881295"/>
                  <a:pt x="5517715" y="4873800"/>
                </a:cubicBezTo>
                <a:cubicBezTo>
                  <a:pt x="5566445" y="4862561"/>
                  <a:pt x="5577692" y="4798864"/>
                  <a:pt x="5622671" y="4783878"/>
                </a:cubicBezTo>
                <a:close/>
                <a:moveTo>
                  <a:pt x="1909669" y="4777545"/>
                </a:moveTo>
                <a:cubicBezTo>
                  <a:pt x="1905916" y="4882291"/>
                  <a:pt x="1969700" y="4915959"/>
                  <a:pt x="2040987" y="4942147"/>
                </a:cubicBezTo>
                <a:cubicBezTo>
                  <a:pt x="2007220" y="4960851"/>
                  <a:pt x="1977205" y="4987039"/>
                  <a:pt x="1935931" y="5002003"/>
                </a:cubicBezTo>
                <a:cubicBezTo>
                  <a:pt x="1935931" y="5043152"/>
                  <a:pt x="1920925" y="5073080"/>
                  <a:pt x="1920925" y="5117972"/>
                </a:cubicBezTo>
                <a:cubicBezTo>
                  <a:pt x="1887156" y="5117972"/>
                  <a:pt x="1857142" y="5065599"/>
                  <a:pt x="1823374" y="5046893"/>
                </a:cubicBezTo>
                <a:cubicBezTo>
                  <a:pt x="1785854" y="5054376"/>
                  <a:pt x="1740831" y="5058116"/>
                  <a:pt x="1703313" y="5065599"/>
                </a:cubicBezTo>
                <a:cubicBezTo>
                  <a:pt x="1718320" y="5028188"/>
                  <a:pt x="1733329" y="4994520"/>
                  <a:pt x="1752087" y="4957111"/>
                </a:cubicBezTo>
                <a:cubicBezTo>
                  <a:pt x="1737080" y="4919702"/>
                  <a:pt x="1718320" y="4882291"/>
                  <a:pt x="1695809" y="4852363"/>
                </a:cubicBezTo>
                <a:cubicBezTo>
                  <a:pt x="1737080" y="4833658"/>
                  <a:pt x="1774598" y="4863586"/>
                  <a:pt x="1808365" y="4852363"/>
                </a:cubicBezTo>
                <a:cubicBezTo>
                  <a:pt x="1857142" y="4841141"/>
                  <a:pt x="1864645" y="4785026"/>
                  <a:pt x="1909669" y="4777545"/>
                </a:cubicBezTo>
                <a:close/>
                <a:moveTo>
                  <a:pt x="6236573" y="4765992"/>
                </a:moveTo>
                <a:cubicBezTo>
                  <a:pt x="6229077" y="4825602"/>
                  <a:pt x="6266562" y="4836781"/>
                  <a:pt x="6300298" y="4851682"/>
                </a:cubicBezTo>
                <a:cubicBezTo>
                  <a:pt x="6289054" y="4866586"/>
                  <a:pt x="6270311" y="4877762"/>
                  <a:pt x="6244070" y="4885212"/>
                </a:cubicBezTo>
                <a:cubicBezTo>
                  <a:pt x="6247819" y="4911292"/>
                  <a:pt x="6240323" y="4929921"/>
                  <a:pt x="6236573" y="4948549"/>
                </a:cubicBezTo>
                <a:cubicBezTo>
                  <a:pt x="6210336" y="4944822"/>
                  <a:pt x="6206587" y="4918744"/>
                  <a:pt x="6184098" y="4911292"/>
                </a:cubicBezTo>
                <a:cubicBezTo>
                  <a:pt x="6161605" y="4911292"/>
                  <a:pt x="6150362" y="4922469"/>
                  <a:pt x="6120372" y="4918744"/>
                </a:cubicBezTo>
                <a:cubicBezTo>
                  <a:pt x="6146611" y="4881487"/>
                  <a:pt x="6142864" y="4836781"/>
                  <a:pt x="6116626" y="4799524"/>
                </a:cubicBezTo>
                <a:cubicBezTo>
                  <a:pt x="6142864" y="4795797"/>
                  <a:pt x="6157857" y="4806976"/>
                  <a:pt x="6184098" y="4803249"/>
                </a:cubicBezTo>
                <a:cubicBezTo>
                  <a:pt x="6202839" y="4792072"/>
                  <a:pt x="6214083" y="4758542"/>
                  <a:pt x="6236573" y="4765992"/>
                </a:cubicBezTo>
                <a:close/>
                <a:moveTo>
                  <a:pt x="9351839" y="4761710"/>
                </a:moveTo>
                <a:cubicBezTo>
                  <a:pt x="9363098" y="4814356"/>
                  <a:pt x="9381864" y="4855722"/>
                  <a:pt x="9430655" y="4863243"/>
                </a:cubicBezTo>
                <a:cubicBezTo>
                  <a:pt x="9404383" y="4893329"/>
                  <a:pt x="9355591" y="4904610"/>
                  <a:pt x="9366851" y="4972300"/>
                </a:cubicBezTo>
                <a:cubicBezTo>
                  <a:pt x="9336825" y="4968539"/>
                  <a:pt x="9325565" y="4945976"/>
                  <a:pt x="9306800" y="4930934"/>
                </a:cubicBezTo>
                <a:cubicBezTo>
                  <a:pt x="9284280" y="4934693"/>
                  <a:pt x="9258008" y="4938455"/>
                  <a:pt x="9235488" y="4942214"/>
                </a:cubicBezTo>
                <a:cubicBezTo>
                  <a:pt x="9239241" y="4919651"/>
                  <a:pt x="9254253" y="4900850"/>
                  <a:pt x="9261760" y="4878285"/>
                </a:cubicBezTo>
                <a:cubicBezTo>
                  <a:pt x="9258008" y="4848201"/>
                  <a:pt x="9235488" y="4836919"/>
                  <a:pt x="9227981" y="4806835"/>
                </a:cubicBezTo>
                <a:cubicBezTo>
                  <a:pt x="9250501" y="4814356"/>
                  <a:pt x="9280527" y="4806835"/>
                  <a:pt x="9299292" y="4814356"/>
                </a:cubicBezTo>
                <a:cubicBezTo>
                  <a:pt x="9318059" y="4799314"/>
                  <a:pt x="9336825" y="4780511"/>
                  <a:pt x="9351839" y="4761710"/>
                </a:cubicBezTo>
                <a:close/>
                <a:moveTo>
                  <a:pt x="3182056" y="4668291"/>
                </a:moveTo>
                <a:cubicBezTo>
                  <a:pt x="3193274" y="4735640"/>
                  <a:pt x="3211973" y="4791764"/>
                  <a:pt x="3223192" y="4859113"/>
                </a:cubicBezTo>
                <a:cubicBezTo>
                  <a:pt x="3279288" y="4896529"/>
                  <a:pt x="3342864" y="4918980"/>
                  <a:pt x="3402699" y="4952655"/>
                </a:cubicBezTo>
                <a:cubicBezTo>
                  <a:pt x="3350343" y="4997554"/>
                  <a:pt x="3286767" y="5023745"/>
                  <a:pt x="3230671" y="5061162"/>
                </a:cubicBezTo>
                <a:cubicBezTo>
                  <a:pt x="3226934" y="5128512"/>
                  <a:pt x="3208233" y="5188378"/>
                  <a:pt x="3204494" y="5255727"/>
                </a:cubicBezTo>
                <a:cubicBezTo>
                  <a:pt x="3144659" y="5222052"/>
                  <a:pt x="3103523" y="5173411"/>
                  <a:pt x="3051165" y="5132252"/>
                </a:cubicBezTo>
                <a:cubicBezTo>
                  <a:pt x="2976371" y="5135995"/>
                  <a:pt x="2916538" y="5154703"/>
                  <a:pt x="2849224" y="5162185"/>
                </a:cubicBezTo>
                <a:cubicBezTo>
                  <a:pt x="2871660" y="5098578"/>
                  <a:pt x="2897839" y="5034970"/>
                  <a:pt x="2927758" y="4978846"/>
                </a:cubicBezTo>
                <a:cubicBezTo>
                  <a:pt x="2897839" y="4915239"/>
                  <a:pt x="2864183" y="4855373"/>
                  <a:pt x="2834265" y="4791764"/>
                </a:cubicBezTo>
                <a:cubicBezTo>
                  <a:pt x="2912798" y="4784281"/>
                  <a:pt x="2972633" y="4821697"/>
                  <a:pt x="3028727" y="4810472"/>
                </a:cubicBezTo>
                <a:cubicBezTo>
                  <a:pt x="3099783" y="4791764"/>
                  <a:pt x="3118480" y="4690739"/>
                  <a:pt x="3182056" y="4668291"/>
                </a:cubicBezTo>
                <a:close/>
                <a:moveTo>
                  <a:pt x="8438464" y="4619205"/>
                </a:moveTo>
                <a:cubicBezTo>
                  <a:pt x="8438464" y="4690481"/>
                  <a:pt x="8475823" y="4720492"/>
                  <a:pt x="8528123" y="4735498"/>
                </a:cubicBezTo>
                <a:cubicBezTo>
                  <a:pt x="8487029" y="4765509"/>
                  <a:pt x="8438464" y="4784266"/>
                  <a:pt x="8449672" y="4863046"/>
                </a:cubicBezTo>
                <a:cubicBezTo>
                  <a:pt x="8416050" y="4859293"/>
                  <a:pt x="8404842" y="4829282"/>
                  <a:pt x="8378691" y="4814277"/>
                </a:cubicBezTo>
                <a:cubicBezTo>
                  <a:pt x="8345070" y="4810526"/>
                  <a:pt x="8326391" y="4825531"/>
                  <a:pt x="8292768" y="4821780"/>
                </a:cubicBezTo>
                <a:cubicBezTo>
                  <a:pt x="8326391" y="4780515"/>
                  <a:pt x="8330126" y="4712989"/>
                  <a:pt x="8289032" y="4675476"/>
                </a:cubicBezTo>
                <a:cubicBezTo>
                  <a:pt x="8363748" y="4682978"/>
                  <a:pt x="8397370" y="4660470"/>
                  <a:pt x="8438464" y="4619205"/>
                </a:cubicBezTo>
                <a:close/>
                <a:moveTo>
                  <a:pt x="6887961" y="4597038"/>
                </a:moveTo>
                <a:cubicBezTo>
                  <a:pt x="6891693" y="4653290"/>
                  <a:pt x="6921550" y="4687040"/>
                  <a:pt x="6970070" y="4694541"/>
                </a:cubicBezTo>
                <a:cubicBezTo>
                  <a:pt x="6955141" y="4709543"/>
                  <a:pt x="6936480" y="4724543"/>
                  <a:pt x="6910354" y="4732043"/>
                </a:cubicBezTo>
                <a:cubicBezTo>
                  <a:pt x="6902889" y="4758293"/>
                  <a:pt x="6899157" y="4784544"/>
                  <a:pt x="6895425" y="4810796"/>
                </a:cubicBezTo>
                <a:cubicBezTo>
                  <a:pt x="6873032" y="4799545"/>
                  <a:pt x="6858103" y="4777044"/>
                  <a:pt x="6835709" y="4762044"/>
                </a:cubicBezTo>
                <a:cubicBezTo>
                  <a:pt x="6817046" y="4769544"/>
                  <a:pt x="6783458" y="4769544"/>
                  <a:pt x="6764795" y="4777044"/>
                </a:cubicBezTo>
                <a:cubicBezTo>
                  <a:pt x="6787190" y="4732043"/>
                  <a:pt x="6798385" y="4679540"/>
                  <a:pt x="6761063" y="4645790"/>
                </a:cubicBezTo>
                <a:cubicBezTo>
                  <a:pt x="6820780" y="4645790"/>
                  <a:pt x="6854371" y="4630788"/>
                  <a:pt x="6887961" y="4597038"/>
                </a:cubicBezTo>
                <a:close/>
                <a:moveTo>
                  <a:pt x="1176085" y="4566953"/>
                </a:moveTo>
                <a:cubicBezTo>
                  <a:pt x="1172329" y="4671830"/>
                  <a:pt x="1228640" y="4713032"/>
                  <a:pt x="1299962" y="4735507"/>
                </a:cubicBezTo>
                <a:cubicBezTo>
                  <a:pt x="1243653" y="4776708"/>
                  <a:pt x="1172329" y="4806674"/>
                  <a:pt x="1187347" y="4915298"/>
                </a:cubicBezTo>
                <a:cubicBezTo>
                  <a:pt x="1149806" y="4896569"/>
                  <a:pt x="1123529" y="4862859"/>
                  <a:pt x="1089746" y="4840384"/>
                </a:cubicBezTo>
                <a:cubicBezTo>
                  <a:pt x="1052205" y="4847876"/>
                  <a:pt x="1010914" y="4851622"/>
                  <a:pt x="973375" y="4859113"/>
                </a:cubicBezTo>
                <a:cubicBezTo>
                  <a:pt x="1022175" y="4784200"/>
                  <a:pt x="1018422" y="4709286"/>
                  <a:pt x="965868" y="4638120"/>
                </a:cubicBezTo>
                <a:cubicBezTo>
                  <a:pt x="999652" y="4649356"/>
                  <a:pt x="1044698" y="4645610"/>
                  <a:pt x="1082237" y="4653102"/>
                </a:cubicBezTo>
                <a:cubicBezTo>
                  <a:pt x="1116022" y="4626883"/>
                  <a:pt x="1138545" y="4589426"/>
                  <a:pt x="1176085" y="4566953"/>
                </a:cubicBezTo>
                <a:close/>
                <a:moveTo>
                  <a:pt x="408279" y="4555870"/>
                </a:moveTo>
                <a:cubicBezTo>
                  <a:pt x="404539" y="4612096"/>
                  <a:pt x="434457" y="4627089"/>
                  <a:pt x="471850" y="4638335"/>
                </a:cubicBezTo>
                <a:cubicBezTo>
                  <a:pt x="445675" y="4668322"/>
                  <a:pt x="404539" y="4675819"/>
                  <a:pt x="415759" y="4739543"/>
                </a:cubicBezTo>
                <a:cubicBezTo>
                  <a:pt x="389582" y="4735794"/>
                  <a:pt x="382102" y="4709555"/>
                  <a:pt x="363405" y="4702058"/>
                </a:cubicBezTo>
                <a:cubicBezTo>
                  <a:pt x="337230" y="4698311"/>
                  <a:pt x="326011" y="4713304"/>
                  <a:pt x="299834" y="4709555"/>
                </a:cubicBezTo>
                <a:cubicBezTo>
                  <a:pt x="326011" y="4668322"/>
                  <a:pt x="318532" y="4630838"/>
                  <a:pt x="296095" y="4589606"/>
                </a:cubicBezTo>
                <a:cubicBezTo>
                  <a:pt x="352188" y="4612096"/>
                  <a:pt x="370884" y="4578360"/>
                  <a:pt x="408279" y="4555870"/>
                </a:cubicBezTo>
                <a:close/>
                <a:moveTo>
                  <a:pt x="3725026" y="4443448"/>
                </a:moveTo>
                <a:cubicBezTo>
                  <a:pt x="3736272" y="4510846"/>
                  <a:pt x="3755018" y="4567012"/>
                  <a:pt x="3766266" y="4634411"/>
                </a:cubicBezTo>
                <a:cubicBezTo>
                  <a:pt x="3826250" y="4668109"/>
                  <a:pt x="3889983" y="4698065"/>
                  <a:pt x="3953718" y="4731764"/>
                </a:cubicBezTo>
                <a:cubicBezTo>
                  <a:pt x="3893733" y="4769208"/>
                  <a:pt x="3833748" y="4802906"/>
                  <a:pt x="3773763" y="4840350"/>
                </a:cubicBezTo>
                <a:cubicBezTo>
                  <a:pt x="3766266" y="4907749"/>
                  <a:pt x="3755018" y="4975147"/>
                  <a:pt x="3740021" y="5038802"/>
                </a:cubicBezTo>
                <a:cubicBezTo>
                  <a:pt x="3683788" y="4997614"/>
                  <a:pt x="3638798" y="4945193"/>
                  <a:pt x="3582561" y="4907749"/>
                </a:cubicBezTo>
                <a:cubicBezTo>
                  <a:pt x="3515079" y="4915237"/>
                  <a:pt x="3455094" y="4930215"/>
                  <a:pt x="3383861" y="4937705"/>
                </a:cubicBezTo>
                <a:cubicBezTo>
                  <a:pt x="3391359" y="4866561"/>
                  <a:pt x="3458843" y="4817884"/>
                  <a:pt x="3458843" y="4754230"/>
                </a:cubicBezTo>
                <a:cubicBezTo>
                  <a:pt x="3458843" y="4683087"/>
                  <a:pt x="3383861" y="4638155"/>
                  <a:pt x="3372615" y="4563268"/>
                </a:cubicBezTo>
                <a:cubicBezTo>
                  <a:pt x="3447596" y="4559524"/>
                  <a:pt x="3511329" y="4596967"/>
                  <a:pt x="3571315" y="4578245"/>
                </a:cubicBezTo>
                <a:cubicBezTo>
                  <a:pt x="3638798" y="4559524"/>
                  <a:pt x="3657542" y="4458426"/>
                  <a:pt x="3725026" y="4443448"/>
                </a:cubicBezTo>
                <a:close/>
                <a:moveTo>
                  <a:pt x="9976291" y="4405447"/>
                </a:moveTo>
                <a:cubicBezTo>
                  <a:pt x="9991281" y="4424160"/>
                  <a:pt x="9987534" y="4461585"/>
                  <a:pt x="10021259" y="4457843"/>
                </a:cubicBezTo>
                <a:cubicBezTo>
                  <a:pt x="10013764" y="4484040"/>
                  <a:pt x="9976291" y="4487783"/>
                  <a:pt x="9987534" y="4528951"/>
                </a:cubicBezTo>
                <a:cubicBezTo>
                  <a:pt x="9965049" y="4510238"/>
                  <a:pt x="9950060" y="4499011"/>
                  <a:pt x="9912585" y="4510238"/>
                </a:cubicBezTo>
                <a:cubicBezTo>
                  <a:pt x="9927575" y="4476556"/>
                  <a:pt x="9923828" y="4461585"/>
                  <a:pt x="9908838" y="4427903"/>
                </a:cubicBezTo>
                <a:cubicBezTo>
                  <a:pt x="9938818" y="4439129"/>
                  <a:pt x="9965049" y="4427903"/>
                  <a:pt x="9976291" y="4405447"/>
                </a:cubicBezTo>
                <a:close/>
                <a:moveTo>
                  <a:pt x="10901395" y="4376946"/>
                </a:moveTo>
                <a:cubicBezTo>
                  <a:pt x="10912590" y="4380678"/>
                  <a:pt x="10901395" y="4406803"/>
                  <a:pt x="10923788" y="4399339"/>
                </a:cubicBezTo>
                <a:cubicBezTo>
                  <a:pt x="10923788" y="4414268"/>
                  <a:pt x="10901395" y="4406803"/>
                  <a:pt x="10908858" y="4429198"/>
                </a:cubicBezTo>
                <a:cubicBezTo>
                  <a:pt x="10893929" y="4414268"/>
                  <a:pt x="10886465" y="4425466"/>
                  <a:pt x="10875268" y="4418000"/>
                </a:cubicBezTo>
                <a:cubicBezTo>
                  <a:pt x="10875268" y="4414268"/>
                  <a:pt x="10886465" y="4395607"/>
                  <a:pt x="10871536" y="4395607"/>
                </a:cubicBezTo>
                <a:cubicBezTo>
                  <a:pt x="10875268" y="4384410"/>
                  <a:pt x="10905127" y="4395607"/>
                  <a:pt x="10901395" y="4376946"/>
                </a:cubicBezTo>
                <a:close/>
                <a:moveTo>
                  <a:pt x="7550945" y="4361113"/>
                </a:moveTo>
                <a:cubicBezTo>
                  <a:pt x="7565907" y="4424804"/>
                  <a:pt x="7588349" y="4481005"/>
                  <a:pt x="7655677" y="4488498"/>
                </a:cubicBezTo>
                <a:cubicBezTo>
                  <a:pt x="7636976" y="4510976"/>
                  <a:pt x="7610792" y="4525962"/>
                  <a:pt x="7577127" y="4537203"/>
                </a:cubicBezTo>
                <a:cubicBezTo>
                  <a:pt x="7573388" y="4567176"/>
                  <a:pt x="7569648" y="4597149"/>
                  <a:pt x="7565907" y="4627122"/>
                </a:cubicBezTo>
                <a:cubicBezTo>
                  <a:pt x="7532242" y="4619629"/>
                  <a:pt x="7521020" y="4585908"/>
                  <a:pt x="7494838" y="4574669"/>
                </a:cubicBezTo>
                <a:cubicBezTo>
                  <a:pt x="7464914" y="4578415"/>
                  <a:pt x="7434991" y="4578415"/>
                  <a:pt x="7408807" y="4589656"/>
                </a:cubicBezTo>
                <a:cubicBezTo>
                  <a:pt x="7401326" y="4563429"/>
                  <a:pt x="7431250" y="4529710"/>
                  <a:pt x="7434991" y="4503483"/>
                </a:cubicBezTo>
                <a:cubicBezTo>
                  <a:pt x="7427510" y="4469764"/>
                  <a:pt x="7405066" y="4454777"/>
                  <a:pt x="7397585" y="4417311"/>
                </a:cubicBezTo>
                <a:cubicBezTo>
                  <a:pt x="7427510" y="4417311"/>
                  <a:pt x="7453692" y="4421059"/>
                  <a:pt x="7479876" y="4428552"/>
                </a:cubicBezTo>
                <a:cubicBezTo>
                  <a:pt x="7509800" y="4409818"/>
                  <a:pt x="7528502" y="4383592"/>
                  <a:pt x="7550945" y="4361113"/>
                </a:cubicBezTo>
                <a:close/>
                <a:moveTo>
                  <a:pt x="2456056" y="4323111"/>
                </a:moveTo>
                <a:cubicBezTo>
                  <a:pt x="2463532" y="4386883"/>
                  <a:pt x="2482226" y="4443150"/>
                  <a:pt x="2497180" y="4503171"/>
                </a:cubicBezTo>
                <a:cubicBezTo>
                  <a:pt x="2549518" y="4533180"/>
                  <a:pt x="2605597" y="4563190"/>
                  <a:pt x="2661676" y="4589450"/>
                </a:cubicBezTo>
                <a:cubicBezTo>
                  <a:pt x="2620552" y="4630714"/>
                  <a:pt x="2556997" y="4656972"/>
                  <a:pt x="2500917" y="4690732"/>
                </a:cubicBezTo>
                <a:cubicBezTo>
                  <a:pt x="2493441" y="4754504"/>
                  <a:pt x="2478485" y="4814524"/>
                  <a:pt x="2474748" y="4882047"/>
                </a:cubicBezTo>
                <a:cubicBezTo>
                  <a:pt x="2418669" y="4848285"/>
                  <a:pt x="2377545" y="4799519"/>
                  <a:pt x="2328944" y="4762006"/>
                </a:cubicBezTo>
                <a:cubicBezTo>
                  <a:pt x="2261652" y="4765758"/>
                  <a:pt x="2201834" y="4777011"/>
                  <a:pt x="2142017" y="4788266"/>
                </a:cubicBezTo>
                <a:cubicBezTo>
                  <a:pt x="2145754" y="4735747"/>
                  <a:pt x="2190618" y="4671976"/>
                  <a:pt x="2209310" y="4611957"/>
                </a:cubicBezTo>
                <a:cubicBezTo>
                  <a:pt x="2183142" y="4551937"/>
                  <a:pt x="2149494" y="4499420"/>
                  <a:pt x="2123322" y="4439400"/>
                </a:cubicBezTo>
                <a:cubicBezTo>
                  <a:pt x="2198096" y="4431898"/>
                  <a:pt x="2254173" y="4465658"/>
                  <a:pt x="2306513" y="4454405"/>
                </a:cubicBezTo>
                <a:cubicBezTo>
                  <a:pt x="2373807" y="4439400"/>
                  <a:pt x="2388762" y="4341868"/>
                  <a:pt x="2456056" y="4323111"/>
                </a:cubicBezTo>
                <a:close/>
                <a:moveTo>
                  <a:pt x="9074644" y="4300945"/>
                </a:moveTo>
                <a:cubicBezTo>
                  <a:pt x="9089644" y="4349697"/>
                  <a:pt x="9112145" y="4394698"/>
                  <a:pt x="9164646" y="4405947"/>
                </a:cubicBezTo>
                <a:cubicBezTo>
                  <a:pt x="9142146" y="4420950"/>
                  <a:pt x="9119645" y="4435950"/>
                  <a:pt x="9097144" y="4447199"/>
                </a:cubicBezTo>
                <a:cubicBezTo>
                  <a:pt x="9097144" y="4473451"/>
                  <a:pt x="9093394" y="4495951"/>
                  <a:pt x="9089644" y="4514703"/>
                </a:cubicBezTo>
                <a:cubicBezTo>
                  <a:pt x="9059644" y="4510952"/>
                  <a:pt x="9052142" y="4484702"/>
                  <a:pt x="9029641" y="4473451"/>
                </a:cubicBezTo>
                <a:cubicBezTo>
                  <a:pt x="9003391" y="4473451"/>
                  <a:pt x="8988391" y="4484702"/>
                  <a:pt x="8958389" y="4480951"/>
                </a:cubicBezTo>
                <a:cubicBezTo>
                  <a:pt x="8988391" y="4443450"/>
                  <a:pt x="8984640" y="4387198"/>
                  <a:pt x="8950888" y="4349697"/>
                </a:cubicBezTo>
                <a:cubicBezTo>
                  <a:pt x="8965889" y="4342197"/>
                  <a:pt x="9007141" y="4349697"/>
                  <a:pt x="9025892" y="4353446"/>
                </a:cubicBezTo>
                <a:cubicBezTo>
                  <a:pt x="9040892" y="4334695"/>
                  <a:pt x="9063393" y="4323446"/>
                  <a:pt x="9074644" y="4300945"/>
                </a:cubicBezTo>
                <a:close/>
                <a:moveTo>
                  <a:pt x="4282285" y="4281944"/>
                </a:moveTo>
                <a:cubicBezTo>
                  <a:pt x="4289775" y="4345742"/>
                  <a:pt x="4312234" y="4402034"/>
                  <a:pt x="4323464" y="4465833"/>
                </a:cubicBezTo>
                <a:cubicBezTo>
                  <a:pt x="4379618" y="4499609"/>
                  <a:pt x="4435770" y="4533383"/>
                  <a:pt x="4503153" y="4555901"/>
                </a:cubicBezTo>
                <a:cubicBezTo>
                  <a:pt x="4450744" y="4600935"/>
                  <a:pt x="4387104" y="4627205"/>
                  <a:pt x="4330951" y="4664732"/>
                </a:cubicBezTo>
                <a:cubicBezTo>
                  <a:pt x="4323464" y="4732284"/>
                  <a:pt x="4308490" y="4792329"/>
                  <a:pt x="4301004" y="4859880"/>
                </a:cubicBezTo>
                <a:cubicBezTo>
                  <a:pt x="4244852" y="4826104"/>
                  <a:pt x="4203673" y="4773565"/>
                  <a:pt x="4151263" y="4736037"/>
                </a:cubicBezTo>
                <a:cubicBezTo>
                  <a:pt x="4080137" y="4739789"/>
                  <a:pt x="4016496" y="4754800"/>
                  <a:pt x="3952858" y="4766060"/>
                </a:cubicBezTo>
                <a:cubicBezTo>
                  <a:pt x="3956600" y="4694755"/>
                  <a:pt x="4027728" y="4645969"/>
                  <a:pt x="4023984" y="4578417"/>
                </a:cubicBezTo>
                <a:cubicBezTo>
                  <a:pt x="4023984" y="4514619"/>
                  <a:pt x="3956600" y="4473338"/>
                  <a:pt x="3937883" y="4405788"/>
                </a:cubicBezTo>
                <a:cubicBezTo>
                  <a:pt x="3994037" y="4398281"/>
                  <a:pt x="4068905" y="4417046"/>
                  <a:pt x="4132545" y="4417046"/>
                </a:cubicBezTo>
                <a:cubicBezTo>
                  <a:pt x="4188698" y="4379518"/>
                  <a:pt x="4222389" y="4315720"/>
                  <a:pt x="4282285" y="4281944"/>
                </a:cubicBezTo>
                <a:close/>
                <a:moveTo>
                  <a:pt x="4862680" y="4163190"/>
                </a:moveTo>
                <a:cubicBezTo>
                  <a:pt x="4873925" y="4226764"/>
                  <a:pt x="4888920" y="4286599"/>
                  <a:pt x="4903913" y="4350175"/>
                </a:cubicBezTo>
                <a:cubicBezTo>
                  <a:pt x="4960140" y="4380093"/>
                  <a:pt x="5020115" y="4410010"/>
                  <a:pt x="5076341" y="4439928"/>
                </a:cubicBezTo>
                <a:cubicBezTo>
                  <a:pt x="5023862" y="4477325"/>
                  <a:pt x="4963887" y="4507242"/>
                  <a:pt x="4911410" y="4540900"/>
                </a:cubicBezTo>
                <a:cubicBezTo>
                  <a:pt x="4900164" y="4604476"/>
                  <a:pt x="4888920" y="4664311"/>
                  <a:pt x="4881423" y="4731626"/>
                </a:cubicBezTo>
                <a:cubicBezTo>
                  <a:pt x="4821448" y="4697968"/>
                  <a:pt x="4783964" y="4645612"/>
                  <a:pt x="4731485" y="4604476"/>
                </a:cubicBezTo>
                <a:cubicBezTo>
                  <a:pt x="4675259" y="4623174"/>
                  <a:pt x="4596541" y="4623174"/>
                  <a:pt x="4544062" y="4641873"/>
                </a:cubicBezTo>
                <a:cubicBezTo>
                  <a:pt x="4547812" y="4585777"/>
                  <a:pt x="4596541" y="4522201"/>
                  <a:pt x="4611534" y="4454887"/>
                </a:cubicBezTo>
                <a:cubicBezTo>
                  <a:pt x="4585297" y="4398792"/>
                  <a:pt x="4555308" y="4342696"/>
                  <a:pt x="4525321" y="4290340"/>
                </a:cubicBezTo>
                <a:cubicBezTo>
                  <a:pt x="4581548" y="4279120"/>
                  <a:pt x="4652769" y="4297819"/>
                  <a:pt x="4712743" y="4301558"/>
                </a:cubicBezTo>
                <a:cubicBezTo>
                  <a:pt x="4772718" y="4260422"/>
                  <a:pt x="4806454" y="4200587"/>
                  <a:pt x="4862680" y="4163190"/>
                </a:cubicBezTo>
                <a:close/>
                <a:moveTo>
                  <a:pt x="6072468" y="4136272"/>
                </a:moveTo>
                <a:cubicBezTo>
                  <a:pt x="6072468" y="4215071"/>
                  <a:pt x="6113680" y="4248844"/>
                  <a:pt x="6173626" y="4263853"/>
                </a:cubicBezTo>
                <a:cubicBezTo>
                  <a:pt x="6154892" y="4290120"/>
                  <a:pt x="6121175" y="4301378"/>
                  <a:pt x="6094946" y="4316387"/>
                </a:cubicBezTo>
                <a:cubicBezTo>
                  <a:pt x="6091201" y="4350158"/>
                  <a:pt x="6083707" y="4376425"/>
                  <a:pt x="6079960" y="4410197"/>
                </a:cubicBezTo>
                <a:cubicBezTo>
                  <a:pt x="6053734" y="4395186"/>
                  <a:pt x="6031255" y="4368921"/>
                  <a:pt x="6005029" y="4350158"/>
                </a:cubicBezTo>
                <a:cubicBezTo>
                  <a:pt x="5975058" y="4353910"/>
                  <a:pt x="5945085" y="4361416"/>
                  <a:pt x="5915112" y="4365168"/>
                </a:cubicBezTo>
                <a:cubicBezTo>
                  <a:pt x="5922603" y="4335149"/>
                  <a:pt x="5937590" y="4308882"/>
                  <a:pt x="5952576" y="4282615"/>
                </a:cubicBezTo>
                <a:cubicBezTo>
                  <a:pt x="5937590" y="4252597"/>
                  <a:pt x="5926349" y="4226329"/>
                  <a:pt x="5907617" y="4200062"/>
                </a:cubicBezTo>
                <a:cubicBezTo>
                  <a:pt x="5930097" y="4188804"/>
                  <a:pt x="5975058" y="4200062"/>
                  <a:pt x="6001282" y="4200062"/>
                </a:cubicBezTo>
                <a:cubicBezTo>
                  <a:pt x="6027509" y="4185053"/>
                  <a:pt x="6038750" y="4151281"/>
                  <a:pt x="6072468" y="4136272"/>
                </a:cubicBezTo>
                <a:close/>
                <a:moveTo>
                  <a:pt x="1703359" y="4136272"/>
                </a:moveTo>
                <a:cubicBezTo>
                  <a:pt x="1707090" y="4185014"/>
                  <a:pt x="1722010" y="4222506"/>
                  <a:pt x="1733203" y="4263749"/>
                </a:cubicBezTo>
                <a:cubicBezTo>
                  <a:pt x="1770503" y="4289993"/>
                  <a:pt x="1811534" y="4304992"/>
                  <a:pt x="1852563" y="4327487"/>
                </a:cubicBezTo>
                <a:cubicBezTo>
                  <a:pt x="1818993" y="4357483"/>
                  <a:pt x="1774231" y="4376229"/>
                  <a:pt x="1736931" y="4402474"/>
                </a:cubicBezTo>
                <a:cubicBezTo>
                  <a:pt x="1729471" y="4443717"/>
                  <a:pt x="1718280" y="4484960"/>
                  <a:pt x="1718280" y="4533702"/>
                </a:cubicBezTo>
                <a:cubicBezTo>
                  <a:pt x="1680980" y="4529952"/>
                  <a:pt x="1651139" y="4469963"/>
                  <a:pt x="1606378" y="4451215"/>
                </a:cubicBezTo>
                <a:cubicBezTo>
                  <a:pt x="1561618" y="4454964"/>
                  <a:pt x="1516856" y="4462465"/>
                  <a:pt x="1479556" y="4473712"/>
                </a:cubicBezTo>
                <a:cubicBezTo>
                  <a:pt x="1475824" y="4436218"/>
                  <a:pt x="1509397" y="4383727"/>
                  <a:pt x="1524315" y="4346234"/>
                </a:cubicBezTo>
                <a:cubicBezTo>
                  <a:pt x="1509397" y="4301243"/>
                  <a:pt x="1479556" y="4263749"/>
                  <a:pt x="1464635" y="4218757"/>
                </a:cubicBezTo>
                <a:cubicBezTo>
                  <a:pt x="1509397" y="4222506"/>
                  <a:pt x="1554156" y="4222506"/>
                  <a:pt x="1595186" y="4230004"/>
                </a:cubicBezTo>
                <a:cubicBezTo>
                  <a:pt x="1639950" y="4207509"/>
                  <a:pt x="1654869" y="4155018"/>
                  <a:pt x="1703359" y="4136272"/>
                </a:cubicBezTo>
                <a:close/>
                <a:moveTo>
                  <a:pt x="5462083" y="4106188"/>
                </a:moveTo>
                <a:cubicBezTo>
                  <a:pt x="5477064" y="4158672"/>
                  <a:pt x="5488302" y="4214905"/>
                  <a:pt x="5503285" y="4271140"/>
                </a:cubicBezTo>
                <a:cubicBezTo>
                  <a:pt x="5555727" y="4297381"/>
                  <a:pt x="5604424" y="4323624"/>
                  <a:pt x="5660608" y="4349867"/>
                </a:cubicBezTo>
                <a:cubicBezTo>
                  <a:pt x="5615659" y="4383606"/>
                  <a:pt x="5563218" y="4417348"/>
                  <a:pt x="5507030" y="4439839"/>
                </a:cubicBezTo>
                <a:cubicBezTo>
                  <a:pt x="5499539" y="4499822"/>
                  <a:pt x="5495795" y="4556057"/>
                  <a:pt x="5480810" y="4608541"/>
                </a:cubicBezTo>
                <a:cubicBezTo>
                  <a:pt x="5465827" y="4616039"/>
                  <a:pt x="5439607" y="4582298"/>
                  <a:pt x="5417132" y="4563553"/>
                </a:cubicBezTo>
                <a:cubicBezTo>
                  <a:pt x="5390912" y="4541060"/>
                  <a:pt x="5364692" y="4522315"/>
                  <a:pt x="5345963" y="4503571"/>
                </a:cubicBezTo>
                <a:cubicBezTo>
                  <a:pt x="5289777" y="4518568"/>
                  <a:pt x="5229844" y="4522315"/>
                  <a:pt x="5169912" y="4533563"/>
                </a:cubicBezTo>
                <a:cubicBezTo>
                  <a:pt x="5192387" y="4477330"/>
                  <a:pt x="5218607" y="4424844"/>
                  <a:pt x="5237336" y="4372360"/>
                </a:cubicBezTo>
                <a:cubicBezTo>
                  <a:pt x="5214863" y="4312378"/>
                  <a:pt x="5184897" y="4267391"/>
                  <a:pt x="5158675" y="4207408"/>
                </a:cubicBezTo>
                <a:cubicBezTo>
                  <a:pt x="5214863" y="4214905"/>
                  <a:pt x="5278539" y="4214905"/>
                  <a:pt x="5330980" y="4226153"/>
                </a:cubicBezTo>
                <a:cubicBezTo>
                  <a:pt x="5379675" y="4196161"/>
                  <a:pt x="5417132" y="4124932"/>
                  <a:pt x="5462083" y="4106188"/>
                </a:cubicBezTo>
                <a:close/>
                <a:moveTo>
                  <a:pt x="8206063" y="4099853"/>
                </a:moveTo>
                <a:cubicBezTo>
                  <a:pt x="8221082" y="4159545"/>
                  <a:pt x="8243610" y="4219236"/>
                  <a:pt x="8311199" y="4226697"/>
                </a:cubicBezTo>
                <a:cubicBezTo>
                  <a:pt x="8296179" y="4256543"/>
                  <a:pt x="8262386" y="4264005"/>
                  <a:pt x="8232347" y="4278928"/>
                </a:cubicBezTo>
                <a:cubicBezTo>
                  <a:pt x="8232347" y="4312504"/>
                  <a:pt x="8224837" y="4342349"/>
                  <a:pt x="8221082" y="4372196"/>
                </a:cubicBezTo>
                <a:cubicBezTo>
                  <a:pt x="8172268" y="4331157"/>
                  <a:pt x="8142229" y="4297580"/>
                  <a:pt x="8052113" y="4327427"/>
                </a:cubicBezTo>
                <a:cubicBezTo>
                  <a:pt x="8067132" y="4301312"/>
                  <a:pt x="8078395" y="4271466"/>
                  <a:pt x="8089660" y="4245351"/>
                </a:cubicBezTo>
                <a:cubicBezTo>
                  <a:pt x="8078395" y="4215506"/>
                  <a:pt x="8067132" y="4185659"/>
                  <a:pt x="8048356" y="4163275"/>
                </a:cubicBezTo>
                <a:cubicBezTo>
                  <a:pt x="8115945" y="4167005"/>
                  <a:pt x="8176022" y="4155813"/>
                  <a:pt x="8206063" y="4099853"/>
                </a:cubicBezTo>
                <a:close/>
                <a:moveTo>
                  <a:pt x="138353" y="4050769"/>
                </a:moveTo>
                <a:cubicBezTo>
                  <a:pt x="153246" y="4077019"/>
                  <a:pt x="160692" y="4110770"/>
                  <a:pt x="197923" y="4114521"/>
                </a:cubicBezTo>
                <a:cubicBezTo>
                  <a:pt x="190478" y="4129522"/>
                  <a:pt x="175585" y="4137022"/>
                  <a:pt x="160692" y="4140771"/>
                </a:cubicBezTo>
                <a:cubicBezTo>
                  <a:pt x="156969" y="4155771"/>
                  <a:pt x="153246" y="4174523"/>
                  <a:pt x="149523" y="4193274"/>
                </a:cubicBezTo>
                <a:cubicBezTo>
                  <a:pt x="130908" y="4174523"/>
                  <a:pt x="108570" y="4159522"/>
                  <a:pt x="63891" y="4167022"/>
                </a:cubicBezTo>
                <a:cubicBezTo>
                  <a:pt x="82508" y="4133271"/>
                  <a:pt x="75061" y="4110770"/>
                  <a:pt x="60168" y="4077019"/>
                </a:cubicBezTo>
                <a:cubicBezTo>
                  <a:pt x="97399" y="4092021"/>
                  <a:pt x="123462" y="4069518"/>
                  <a:pt x="138353" y="4050769"/>
                </a:cubicBezTo>
                <a:close/>
                <a:moveTo>
                  <a:pt x="6719463" y="4023851"/>
                </a:moveTo>
                <a:cubicBezTo>
                  <a:pt x="6730724" y="4042621"/>
                  <a:pt x="6730724" y="4072655"/>
                  <a:pt x="6738233" y="4095179"/>
                </a:cubicBezTo>
                <a:cubicBezTo>
                  <a:pt x="6764512" y="4110195"/>
                  <a:pt x="6783283" y="4125213"/>
                  <a:pt x="6813316" y="4132722"/>
                </a:cubicBezTo>
                <a:cubicBezTo>
                  <a:pt x="6775776" y="4162754"/>
                  <a:pt x="6719463" y="4177771"/>
                  <a:pt x="6734479" y="4256609"/>
                </a:cubicBezTo>
                <a:cubicBezTo>
                  <a:pt x="6696938" y="4249100"/>
                  <a:pt x="6659396" y="4189033"/>
                  <a:pt x="6584312" y="4219067"/>
                </a:cubicBezTo>
                <a:cubicBezTo>
                  <a:pt x="6614346" y="4166508"/>
                  <a:pt x="6610592" y="4121459"/>
                  <a:pt x="6580558" y="4068900"/>
                </a:cubicBezTo>
                <a:cubicBezTo>
                  <a:pt x="6648134" y="4095179"/>
                  <a:pt x="6681920" y="4053884"/>
                  <a:pt x="6719463" y="4023851"/>
                </a:cubicBezTo>
                <a:close/>
                <a:moveTo>
                  <a:pt x="932076" y="4015935"/>
                </a:moveTo>
                <a:cubicBezTo>
                  <a:pt x="946988" y="4042242"/>
                  <a:pt x="950717" y="4083582"/>
                  <a:pt x="958173" y="4117405"/>
                </a:cubicBezTo>
                <a:cubicBezTo>
                  <a:pt x="987996" y="4132438"/>
                  <a:pt x="1021548" y="4151227"/>
                  <a:pt x="1051371" y="4166261"/>
                </a:cubicBezTo>
                <a:cubicBezTo>
                  <a:pt x="1029002" y="4188810"/>
                  <a:pt x="999181" y="4207601"/>
                  <a:pt x="961900" y="4218874"/>
                </a:cubicBezTo>
                <a:cubicBezTo>
                  <a:pt x="965629" y="4260214"/>
                  <a:pt x="950717" y="4286521"/>
                  <a:pt x="950717" y="4327861"/>
                </a:cubicBezTo>
                <a:cubicBezTo>
                  <a:pt x="913436" y="4316586"/>
                  <a:pt x="898525" y="4279006"/>
                  <a:pt x="868701" y="4263972"/>
                </a:cubicBezTo>
                <a:cubicBezTo>
                  <a:pt x="831420" y="4263972"/>
                  <a:pt x="797870" y="4271488"/>
                  <a:pt x="760590" y="4279006"/>
                </a:cubicBezTo>
                <a:cubicBezTo>
                  <a:pt x="771774" y="4241423"/>
                  <a:pt x="786686" y="4211359"/>
                  <a:pt x="801596" y="4177534"/>
                </a:cubicBezTo>
                <a:cubicBezTo>
                  <a:pt x="786686" y="4151227"/>
                  <a:pt x="775500" y="4113647"/>
                  <a:pt x="756862" y="4091098"/>
                </a:cubicBezTo>
                <a:cubicBezTo>
                  <a:pt x="779229" y="4076064"/>
                  <a:pt x="827694" y="4087340"/>
                  <a:pt x="857516" y="4091098"/>
                </a:cubicBezTo>
                <a:cubicBezTo>
                  <a:pt x="883612" y="4064791"/>
                  <a:pt x="909709" y="4042242"/>
                  <a:pt x="932076" y="4015935"/>
                </a:cubicBezTo>
                <a:close/>
                <a:moveTo>
                  <a:pt x="3006274" y="4009600"/>
                </a:moveTo>
                <a:cubicBezTo>
                  <a:pt x="3013748" y="4076918"/>
                  <a:pt x="3036176" y="4133016"/>
                  <a:pt x="3047389" y="4200334"/>
                </a:cubicBezTo>
                <a:cubicBezTo>
                  <a:pt x="3103459" y="4245214"/>
                  <a:pt x="3170742" y="4271393"/>
                  <a:pt x="3238028" y="4301312"/>
                </a:cubicBezTo>
                <a:cubicBezTo>
                  <a:pt x="3181957" y="4346192"/>
                  <a:pt x="3114676" y="4379850"/>
                  <a:pt x="3054864" y="4417249"/>
                </a:cubicBezTo>
                <a:cubicBezTo>
                  <a:pt x="3054864" y="4492048"/>
                  <a:pt x="3032439" y="4548146"/>
                  <a:pt x="3028700" y="4619205"/>
                </a:cubicBezTo>
                <a:cubicBezTo>
                  <a:pt x="2968894" y="4581806"/>
                  <a:pt x="2920298" y="4525706"/>
                  <a:pt x="2864229" y="4484567"/>
                </a:cubicBezTo>
                <a:cubicBezTo>
                  <a:pt x="2793207" y="4492048"/>
                  <a:pt x="2733400" y="4510747"/>
                  <a:pt x="2662377" y="4514486"/>
                </a:cubicBezTo>
                <a:cubicBezTo>
                  <a:pt x="2684807" y="4447168"/>
                  <a:pt x="2714711" y="4391070"/>
                  <a:pt x="2740876" y="4323752"/>
                </a:cubicBezTo>
                <a:cubicBezTo>
                  <a:pt x="2710970" y="4260173"/>
                  <a:pt x="2673592" y="4204075"/>
                  <a:pt x="2647426" y="4136757"/>
                </a:cubicBezTo>
                <a:cubicBezTo>
                  <a:pt x="2710970" y="4144236"/>
                  <a:pt x="2785731" y="4144236"/>
                  <a:pt x="2845539" y="4155456"/>
                </a:cubicBezTo>
                <a:cubicBezTo>
                  <a:pt x="2905346" y="4114317"/>
                  <a:pt x="2946465" y="4050739"/>
                  <a:pt x="3006274" y="4009600"/>
                </a:cubicBezTo>
                <a:close/>
                <a:moveTo>
                  <a:pt x="10587366" y="3974766"/>
                </a:moveTo>
                <a:cubicBezTo>
                  <a:pt x="10598542" y="3978526"/>
                  <a:pt x="10587366" y="4008611"/>
                  <a:pt x="10609719" y="4001090"/>
                </a:cubicBezTo>
                <a:cubicBezTo>
                  <a:pt x="10613444" y="4019894"/>
                  <a:pt x="10583639" y="4012371"/>
                  <a:pt x="10594816" y="4034936"/>
                </a:cubicBezTo>
                <a:cubicBezTo>
                  <a:pt x="10579914" y="4031174"/>
                  <a:pt x="10572462" y="4019894"/>
                  <a:pt x="10553834" y="4027415"/>
                </a:cubicBezTo>
                <a:cubicBezTo>
                  <a:pt x="10557561" y="4008611"/>
                  <a:pt x="10557561" y="4001090"/>
                  <a:pt x="10550109" y="3986049"/>
                </a:cubicBezTo>
                <a:cubicBezTo>
                  <a:pt x="10568737" y="3993569"/>
                  <a:pt x="10579914" y="3989808"/>
                  <a:pt x="10587366" y="3974766"/>
                </a:cubicBezTo>
                <a:close/>
                <a:moveTo>
                  <a:pt x="9710988" y="3938348"/>
                </a:moveTo>
                <a:cubicBezTo>
                  <a:pt x="9707232" y="3960803"/>
                  <a:pt x="9718500" y="3968288"/>
                  <a:pt x="9718500" y="3987001"/>
                </a:cubicBezTo>
                <a:cubicBezTo>
                  <a:pt x="9733523" y="3998228"/>
                  <a:pt x="9748548" y="4009456"/>
                  <a:pt x="9771083" y="4013199"/>
                </a:cubicBezTo>
                <a:cubicBezTo>
                  <a:pt x="9744792" y="4039397"/>
                  <a:pt x="9703476" y="4046881"/>
                  <a:pt x="9714744" y="4103021"/>
                </a:cubicBezTo>
                <a:cubicBezTo>
                  <a:pt x="9684697" y="4084308"/>
                  <a:pt x="9662162" y="4058110"/>
                  <a:pt x="9613334" y="4076823"/>
                </a:cubicBezTo>
                <a:cubicBezTo>
                  <a:pt x="9613334" y="4058110"/>
                  <a:pt x="9628358" y="4043139"/>
                  <a:pt x="9632114" y="4024426"/>
                </a:cubicBezTo>
                <a:cubicBezTo>
                  <a:pt x="9624602" y="4005714"/>
                  <a:pt x="9613334" y="3994486"/>
                  <a:pt x="9609577" y="3968288"/>
                </a:cubicBezTo>
                <a:cubicBezTo>
                  <a:pt x="9662162" y="3990743"/>
                  <a:pt x="9677185" y="3957061"/>
                  <a:pt x="9710988" y="3938348"/>
                </a:cubicBezTo>
                <a:close/>
                <a:moveTo>
                  <a:pt x="7367162" y="3840179"/>
                </a:moveTo>
                <a:cubicBezTo>
                  <a:pt x="7382091" y="3851451"/>
                  <a:pt x="7378360" y="3885265"/>
                  <a:pt x="7385823" y="3907808"/>
                </a:cubicBezTo>
                <a:cubicBezTo>
                  <a:pt x="7404485" y="3926594"/>
                  <a:pt x="7426879" y="3934108"/>
                  <a:pt x="7453005" y="3945379"/>
                </a:cubicBezTo>
                <a:cubicBezTo>
                  <a:pt x="7438075" y="3964164"/>
                  <a:pt x="7415682" y="3979194"/>
                  <a:pt x="7389557" y="3986708"/>
                </a:cubicBezTo>
                <a:cubicBezTo>
                  <a:pt x="7389557" y="4016766"/>
                  <a:pt x="7382091" y="4035552"/>
                  <a:pt x="7378360" y="4061852"/>
                </a:cubicBezTo>
                <a:cubicBezTo>
                  <a:pt x="7355966" y="4054338"/>
                  <a:pt x="7344769" y="4031794"/>
                  <a:pt x="7326108" y="4016766"/>
                </a:cubicBezTo>
                <a:cubicBezTo>
                  <a:pt x="7296249" y="4013008"/>
                  <a:pt x="7277588" y="4024280"/>
                  <a:pt x="7247729" y="4028036"/>
                </a:cubicBezTo>
                <a:cubicBezTo>
                  <a:pt x="7247729" y="3994222"/>
                  <a:pt x="7266392" y="3982950"/>
                  <a:pt x="7273856" y="3956650"/>
                </a:cubicBezTo>
                <a:cubicBezTo>
                  <a:pt x="7270124" y="3926594"/>
                  <a:pt x="7243997" y="3915322"/>
                  <a:pt x="7243997" y="3885265"/>
                </a:cubicBezTo>
                <a:cubicBezTo>
                  <a:pt x="7299981" y="3904051"/>
                  <a:pt x="7344769" y="3881507"/>
                  <a:pt x="7367162" y="3840179"/>
                </a:cubicBezTo>
                <a:close/>
                <a:moveTo>
                  <a:pt x="3571268" y="3787927"/>
                </a:moveTo>
                <a:cubicBezTo>
                  <a:pt x="3582473" y="3855390"/>
                  <a:pt x="3597414" y="3915359"/>
                  <a:pt x="3612354" y="3982824"/>
                </a:cubicBezTo>
                <a:cubicBezTo>
                  <a:pt x="3672118" y="4016555"/>
                  <a:pt x="3735616" y="4046540"/>
                  <a:pt x="3795380" y="4076523"/>
                </a:cubicBezTo>
                <a:cubicBezTo>
                  <a:pt x="3739349" y="4114003"/>
                  <a:pt x="3679589" y="4151484"/>
                  <a:pt x="3619825" y="4185216"/>
                </a:cubicBezTo>
                <a:cubicBezTo>
                  <a:pt x="3612354" y="4248932"/>
                  <a:pt x="3597414" y="4312648"/>
                  <a:pt x="3593679" y="4380113"/>
                </a:cubicBezTo>
                <a:cubicBezTo>
                  <a:pt x="3537652" y="4365122"/>
                  <a:pt x="3489094" y="4293909"/>
                  <a:pt x="3436802" y="4256429"/>
                </a:cubicBezTo>
                <a:cubicBezTo>
                  <a:pt x="3362098" y="4260176"/>
                  <a:pt x="3302336" y="4278917"/>
                  <a:pt x="3231367" y="4286412"/>
                </a:cubicBezTo>
                <a:cubicBezTo>
                  <a:pt x="3253778" y="4215200"/>
                  <a:pt x="3283661" y="4158980"/>
                  <a:pt x="3309806" y="4095264"/>
                </a:cubicBezTo>
                <a:cubicBezTo>
                  <a:pt x="3276190" y="4039043"/>
                  <a:pt x="3250044" y="3971580"/>
                  <a:pt x="3212692" y="3915359"/>
                </a:cubicBezTo>
                <a:cubicBezTo>
                  <a:pt x="3283661" y="3896620"/>
                  <a:pt x="3354627" y="3941595"/>
                  <a:pt x="3418125" y="3926603"/>
                </a:cubicBezTo>
                <a:cubicBezTo>
                  <a:pt x="3489094" y="3904115"/>
                  <a:pt x="3507771" y="3795422"/>
                  <a:pt x="3571268" y="3787927"/>
                </a:cubicBezTo>
                <a:close/>
                <a:moveTo>
                  <a:pt x="8857864" y="3780009"/>
                </a:moveTo>
                <a:cubicBezTo>
                  <a:pt x="8857864" y="3813780"/>
                  <a:pt x="8872818" y="3832543"/>
                  <a:pt x="8872818" y="3866314"/>
                </a:cubicBezTo>
                <a:cubicBezTo>
                  <a:pt x="8898988" y="3881323"/>
                  <a:pt x="8925158" y="3900087"/>
                  <a:pt x="8958804" y="3907590"/>
                </a:cubicBezTo>
                <a:cubicBezTo>
                  <a:pt x="8940112" y="3933857"/>
                  <a:pt x="8902727" y="3945115"/>
                  <a:pt x="8876557" y="3960124"/>
                </a:cubicBezTo>
                <a:cubicBezTo>
                  <a:pt x="8880296" y="3997648"/>
                  <a:pt x="8861603" y="4016409"/>
                  <a:pt x="8869079" y="4053935"/>
                </a:cubicBezTo>
                <a:cubicBezTo>
                  <a:pt x="8827956" y="4050182"/>
                  <a:pt x="8820478" y="4012658"/>
                  <a:pt x="8790571" y="3997648"/>
                </a:cubicBezTo>
                <a:cubicBezTo>
                  <a:pt x="8753184" y="3993897"/>
                  <a:pt x="8734492" y="4008906"/>
                  <a:pt x="8697107" y="4008906"/>
                </a:cubicBezTo>
                <a:cubicBezTo>
                  <a:pt x="8704585" y="3978886"/>
                  <a:pt x="8715799" y="3948866"/>
                  <a:pt x="8734492" y="3926352"/>
                </a:cubicBezTo>
                <a:cubicBezTo>
                  <a:pt x="8723277" y="3888829"/>
                  <a:pt x="8697107" y="3870067"/>
                  <a:pt x="8689629" y="3832543"/>
                </a:cubicBezTo>
                <a:cubicBezTo>
                  <a:pt x="8771878" y="3862561"/>
                  <a:pt x="8813002" y="3813780"/>
                  <a:pt x="8857864" y="3780009"/>
                </a:cubicBezTo>
                <a:close/>
                <a:moveTo>
                  <a:pt x="2265138" y="3738842"/>
                </a:moveTo>
                <a:cubicBezTo>
                  <a:pt x="2268894" y="3798937"/>
                  <a:pt x="2287663" y="3844009"/>
                  <a:pt x="2298928" y="3896592"/>
                </a:cubicBezTo>
                <a:cubicBezTo>
                  <a:pt x="2343976" y="3926639"/>
                  <a:pt x="2392782" y="3949175"/>
                  <a:pt x="2441584" y="3971711"/>
                </a:cubicBezTo>
                <a:cubicBezTo>
                  <a:pt x="2407795" y="4013026"/>
                  <a:pt x="2347732" y="4031806"/>
                  <a:pt x="2302681" y="4061854"/>
                </a:cubicBezTo>
                <a:cubicBezTo>
                  <a:pt x="2298928" y="4118193"/>
                  <a:pt x="2283910" y="4163265"/>
                  <a:pt x="2280154" y="4223360"/>
                </a:cubicBezTo>
                <a:cubicBezTo>
                  <a:pt x="2231352" y="4197068"/>
                  <a:pt x="2197566" y="4151996"/>
                  <a:pt x="2152514" y="4118193"/>
                </a:cubicBezTo>
                <a:cubicBezTo>
                  <a:pt x="2096202" y="4125705"/>
                  <a:pt x="2047398" y="4140728"/>
                  <a:pt x="1987330" y="4140728"/>
                </a:cubicBezTo>
                <a:cubicBezTo>
                  <a:pt x="2009855" y="4091901"/>
                  <a:pt x="2028627" y="4043073"/>
                  <a:pt x="2051150" y="3990490"/>
                </a:cubicBezTo>
                <a:cubicBezTo>
                  <a:pt x="2028627" y="3941664"/>
                  <a:pt x="2002348" y="3892836"/>
                  <a:pt x="1976069" y="3847765"/>
                </a:cubicBezTo>
                <a:cubicBezTo>
                  <a:pt x="2017364" y="3840253"/>
                  <a:pt x="2088695" y="3851520"/>
                  <a:pt x="2137499" y="3859032"/>
                </a:cubicBezTo>
                <a:cubicBezTo>
                  <a:pt x="2186301" y="3825229"/>
                  <a:pt x="2212582" y="3772646"/>
                  <a:pt x="2265138" y="3738842"/>
                </a:cubicBezTo>
                <a:close/>
                <a:moveTo>
                  <a:pt x="4143985" y="3631171"/>
                </a:moveTo>
                <a:cubicBezTo>
                  <a:pt x="4158968" y="3691006"/>
                  <a:pt x="4173949" y="3750842"/>
                  <a:pt x="4185186" y="3814417"/>
                </a:cubicBezTo>
                <a:cubicBezTo>
                  <a:pt x="4237624" y="3848074"/>
                  <a:pt x="4297553" y="3874252"/>
                  <a:pt x="4357481" y="3904170"/>
                </a:cubicBezTo>
                <a:cubicBezTo>
                  <a:pt x="4312534" y="3949046"/>
                  <a:pt x="4245116" y="3971485"/>
                  <a:pt x="4192678" y="4012620"/>
                </a:cubicBezTo>
                <a:cubicBezTo>
                  <a:pt x="4188934" y="4072457"/>
                  <a:pt x="4177695" y="4132292"/>
                  <a:pt x="4162714" y="4188387"/>
                </a:cubicBezTo>
                <a:cubicBezTo>
                  <a:pt x="4143985" y="4199607"/>
                  <a:pt x="4117766" y="4158469"/>
                  <a:pt x="4095293" y="4139772"/>
                </a:cubicBezTo>
                <a:cubicBezTo>
                  <a:pt x="4069075" y="4117334"/>
                  <a:pt x="4035365" y="4094895"/>
                  <a:pt x="4020383" y="4072457"/>
                </a:cubicBezTo>
                <a:cubicBezTo>
                  <a:pt x="3952963" y="4083675"/>
                  <a:pt x="3893035" y="4098634"/>
                  <a:pt x="3825614" y="4102375"/>
                </a:cubicBezTo>
                <a:cubicBezTo>
                  <a:pt x="3833106" y="4035059"/>
                  <a:pt x="3893035" y="3993923"/>
                  <a:pt x="3893035" y="3930347"/>
                </a:cubicBezTo>
                <a:cubicBezTo>
                  <a:pt x="3896780" y="3866773"/>
                  <a:pt x="3825614" y="3821897"/>
                  <a:pt x="3814379" y="3750842"/>
                </a:cubicBezTo>
                <a:cubicBezTo>
                  <a:pt x="3881797" y="3750842"/>
                  <a:pt x="3937980" y="3758321"/>
                  <a:pt x="3997909" y="3769541"/>
                </a:cubicBezTo>
                <a:cubicBezTo>
                  <a:pt x="4054092" y="3728403"/>
                  <a:pt x="4087802" y="3672307"/>
                  <a:pt x="4143985" y="3631171"/>
                </a:cubicBezTo>
                <a:close/>
                <a:moveTo>
                  <a:pt x="4728103" y="3578919"/>
                </a:moveTo>
                <a:cubicBezTo>
                  <a:pt x="4735585" y="3627573"/>
                  <a:pt x="4750545" y="3676226"/>
                  <a:pt x="4761765" y="3724879"/>
                </a:cubicBezTo>
                <a:cubicBezTo>
                  <a:pt x="4799165" y="3754819"/>
                  <a:pt x="4851526" y="3769789"/>
                  <a:pt x="4892667" y="3792244"/>
                </a:cubicBezTo>
                <a:cubicBezTo>
                  <a:pt x="4862746" y="3833413"/>
                  <a:pt x="4810385" y="3848384"/>
                  <a:pt x="4765504" y="3878324"/>
                </a:cubicBezTo>
                <a:cubicBezTo>
                  <a:pt x="4758026" y="3930719"/>
                  <a:pt x="4750545" y="3979373"/>
                  <a:pt x="4743064" y="4031768"/>
                </a:cubicBezTo>
                <a:cubicBezTo>
                  <a:pt x="4698184" y="4005570"/>
                  <a:pt x="4664523" y="3964402"/>
                  <a:pt x="4619645" y="3934462"/>
                </a:cubicBezTo>
                <a:cubicBezTo>
                  <a:pt x="4567281" y="3938204"/>
                  <a:pt x="4522402" y="3953175"/>
                  <a:pt x="4470039" y="3956917"/>
                </a:cubicBezTo>
                <a:cubicBezTo>
                  <a:pt x="4484999" y="3904522"/>
                  <a:pt x="4511180" y="3867095"/>
                  <a:pt x="4526140" y="3810957"/>
                </a:cubicBezTo>
                <a:cubicBezTo>
                  <a:pt x="4507441" y="3762304"/>
                  <a:pt x="4477518" y="3721137"/>
                  <a:pt x="4458819" y="3672484"/>
                </a:cubicBezTo>
                <a:cubicBezTo>
                  <a:pt x="4518659" y="3668740"/>
                  <a:pt x="4563541" y="3694937"/>
                  <a:pt x="4608421" y="3683711"/>
                </a:cubicBezTo>
                <a:cubicBezTo>
                  <a:pt x="4664523" y="3668740"/>
                  <a:pt x="4675744" y="3597633"/>
                  <a:pt x="4728103" y="3578919"/>
                </a:cubicBezTo>
                <a:close/>
                <a:moveTo>
                  <a:pt x="8026853" y="3556751"/>
                </a:moveTo>
                <a:cubicBezTo>
                  <a:pt x="8023109" y="3642829"/>
                  <a:pt x="8068043" y="3680256"/>
                  <a:pt x="8135444" y="3695225"/>
                </a:cubicBezTo>
                <a:cubicBezTo>
                  <a:pt x="8112978" y="3713938"/>
                  <a:pt x="8083021" y="3732651"/>
                  <a:pt x="8049321" y="3743878"/>
                </a:cubicBezTo>
                <a:cubicBezTo>
                  <a:pt x="8045577" y="3777561"/>
                  <a:pt x="8034343" y="3807501"/>
                  <a:pt x="8038087" y="3844927"/>
                </a:cubicBezTo>
                <a:cubicBezTo>
                  <a:pt x="8004388" y="3829956"/>
                  <a:pt x="7989410" y="3800016"/>
                  <a:pt x="7959454" y="3785047"/>
                </a:cubicBezTo>
                <a:cubicBezTo>
                  <a:pt x="7922009" y="3781303"/>
                  <a:pt x="7903285" y="3796274"/>
                  <a:pt x="7865841" y="3792532"/>
                </a:cubicBezTo>
                <a:cubicBezTo>
                  <a:pt x="7899541" y="3736394"/>
                  <a:pt x="7895797" y="3676512"/>
                  <a:pt x="7858351" y="3616632"/>
                </a:cubicBezTo>
                <a:cubicBezTo>
                  <a:pt x="7948220" y="3646572"/>
                  <a:pt x="7985664" y="3601662"/>
                  <a:pt x="8026853" y="3556751"/>
                </a:cubicBezTo>
                <a:close/>
                <a:moveTo>
                  <a:pt x="1490185" y="3552001"/>
                </a:moveTo>
                <a:cubicBezTo>
                  <a:pt x="1516440" y="3581952"/>
                  <a:pt x="1512689" y="3641854"/>
                  <a:pt x="1527693" y="3679293"/>
                </a:cubicBezTo>
                <a:cubicBezTo>
                  <a:pt x="1565203" y="3709245"/>
                  <a:pt x="1610216" y="3724219"/>
                  <a:pt x="1651475" y="3746684"/>
                </a:cubicBezTo>
                <a:cubicBezTo>
                  <a:pt x="1617716" y="3772890"/>
                  <a:pt x="1576456" y="3795354"/>
                  <a:pt x="1535195" y="3817818"/>
                </a:cubicBezTo>
                <a:cubicBezTo>
                  <a:pt x="1527693" y="3862745"/>
                  <a:pt x="1516440" y="3903928"/>
                  <a:pt x="1516440" y="3952598"/>
                </a:cubicBezTo>
                <a:cubicBezTo>
                  <a:pt x="1456425" y="3903928"/>
                  <a:pt x="1392661" y="3836537"/>
                  <a:pt x="1280130" y="3888951"/>
                </a:cubicBezTo>
                <a:cubicBezTo>
                  <a:pt x="1268879" y="3840281"/>
                  <a:pt x="1321392" y="3810330"/>
                  <a:pt x="1321392" y="3761660"/>
                </a:cubicBezTo>
                <a:cubicBezTo>
                  <a:pt x="1321392" y="3716733"/>
                  <a:pt x="1276381" y="3686781"/>
                  <a:pt x="1265128" y="3638110"/>
                </a:cubicBezTo>
                <a:cubicBezTo>
                  <a:pt x="1317642" y="3630622"/>
                  <a:pt x="1358900" y="3656830"/>
                  <a:pt x="1396412" y="3645598"/>
                </a:cubicBezTo>
                <a:cubicBezTo>
                  <a:pt x="1441421" y="3634366"/>
                  <a:pt x="1460178" y="3574464"/>
                  <a:pt x="1490185" y="3552001"/>
                </a:cubicBezTo>
                <a:close/>
                <a:moveTo>
                  <a:pt x="10302046" y="3533001"/>
                </a:moveTo>
                <a:cubicBezTo>
                  <a:pt x="10309433" y="3547970"/>
                  <a:pt x="10309433" y="3570425"/>
                  <a:pt x="10331601" y="3566683"/>
                </a:cubicBezTo>
                <a:cubicBezTo>
                  <a:pt x="10324212" y="3585396"/>
                  <a:pt x="10302046" y="3589138"/>
                  <a:pt x="10305739" y="3615336"/>
                </a:cubicBezTo>
                <a:cubicBezTo>
                  <a:pt x="10290961" y="3604108"/>
                  <a:pt x="10279878" y="3592881"/>
                  <a:pt x="10254016" y="3600365"/>
                </a:cubicBezTo>
                <a:cubicBezTo>
                  <a:pt x="10261405" y="3585396"/>
                  <a:pt x="10268794" y="3562941"/>
                  <a:pt x="10254016" y="3555456"/>
                </a:cubicBezTo>
                <a:cubicBezTo>
                  <a:pt x="10272488" y="3544227"/>
                  <a:pt x="10283571" y="3547970"/>
                  <a:pt x="10302046" y="3533001"/>
                </a:cubicBezTo>
                <a:close/>
                <a:moveTo>
                  <a:pt x="5334403" y="3515584"/>
                </a:moveTo>
                <a:cubicBezTo>
                  <a:pt x="5356843" y="3553009"/>
                  <a:pt x="5360584" y="3609149"/>
                  <a:pt x="5371804" y="3657802"/>
                </a:cubicBezTo>
                <a:cubicBezTo>
                  <a:pt x="5409205" y="3691484"/>
                  <a:pt x="5465306" y="3706454"/>
                  <a:pt x="5510189" y="3732651"/>
                </a:cubicBezTo>
                <a:cubicBezTo>
                  <a:pt x="5472787" y="3766335"/>
                  <a:pt x="5420426" y="3788791"/>
                  <a:pt x="5379285" y="3814989"/>
                </a:cubicBezTo>
                <a:cubicBezTo>
                  <a:pt x="5375544" y="3871127"/>
                  <a:pt x="5360584" y="3919780"/>
                  <a:pt x="5353104" y="3968433"/>
                </a:cubicBezTo>
                <a:cubicBezTo>
                  <a:pt x="5315704" y="3934751"/>
                  <a:pt x="5278302" y="3901067"/>
                  <a:pt x="5237163" y="3867384"/>
                </a:cubicBezTo>
                <a:cubicBezTo>
                  <a:pt x="5188541" y="3874869"/>
                  <a:pt x="5139921" y="3886098"/>
                  <a:pt x="5083819" y="3889840"/>
                </a:cubicBezTo>
                <a:cubicBezTo>
                  <a:pt x="5102520" y="3841187"/>
                  <a:pt x="5124960" y="3800018"/>
                  <a:pt x="5143661" y="3751365"/>
                </a:cubicBezTo>
                <a:cubicBezTo>
                  <a:pt x="5124960" y="3702711"/>
                  <a:pt x="5098780" y="3657802"/>
                  <a:pt x="5076339" y="3616633"/>
                </a:cubicBezTo>
                <a:cubicBezTo>
                  <a:pt x="5117480" y="3601662"/>
                  <a:pt x="5177322" y="3624118"/>
                  <a:pt x="5222202" y="3624118"/>
                </a:cubicBezTo>
                <a:cubicBezTo>
                  <a:pt x="5267082" y="3594178"/>
                  <a:pt x="5293262" y="3549267"/>
                  <a:pt x="5334403" y="3515584"/>
                </a:cubicBezTo>
                <a:close/>
                <a:moveTo>
                  <a:pt x="5955910" y="3510834"/>
                </a:moveTo>
                <a:cubicBezTo>
                  <a:pt x="5978305" y="3533290"/>
                  <a:pt x="5974571" y="3585685"/>
                  <a:pt x="5989501" y="3615625"/>
                </a:cubicBezTo>
                <a:cubicBezTo>
                  <a:pt x="6019359" y="3638081"/>
                  <a:pt x="6056684" y="3653050"/>
                  <a:pt x="6086541" y="3671763"/>
                </a:cubicBezTo>
                <a:cubicBezTo>
                  <a:pt x="6056684" y="3690477"/>
                  <a:pt x="6030557" y="3709190"/>
                  <a:pt x="5993233" y="3724159"/>
                </a:cubicBezTo>
                <a:cubicBezTo>
                  <a:pt x="5989501" y="3765328"/>
                  <a:pt x="5982039" y="3802752"/>
                  <a:pt x="5974571" y="3840179"/>
                </a:cubicBezTo>
                <a:cubicBezTo>
                  <a:pt x="5944714" y="3817723"/>
                  <a:pt x="5918588" y="3787783"/>
                  <a:pt x="5888729" y="3769070"/>
                </a:cubicBezTo>
                <a:cubicBezTo>
                  <a:pt x="5847674" y="3769070"/>
                  <a:pt x="5817816" y="3780299"/>
                  <a:pt x="5780493" y="3784041"/>
                </a:cubicBezTo>
                <a:cubicBezTo>
                  <a:pt x="5791691" y="3746614"/>
                  <a:pt x="5810352" y="3716674"/>
                  <a:pt x="5821549" y="3679250"/>
                </a:cubicBezTo>
                <a:cubicBezTo>
                  <a:pt x="5802886" y="3645566"/>
                  <a:pt x="5787959" y="3615625"/>
                  <a:pt x="5773029" y="3578201"/>
                </a:cubicBezTo>
                <a:cubicBezTo>
                  <a:pt x="5862604" y="3608141"/>
                  <a:pt x="5926053" y="3566972"/>
                  <a:pt x="5955910" y="3510834"/>
                </a:cubicBezTo>
                <a:close/>
                <a:moveTo>
                  <a:pt x="703722" y="3499751"/>
                </a:moveTo>
                <a:cubicBezTo>
                  <a:pt x="703722" y="3537136"/>
                  <a:pt x="718718" y="3552091"/>
                  <a:pt x="718718" y="3585737"/>
                </a:cubicBezTo>
                <a:cubicBezTo>
                  <a:pt x="744961" y="3600691"/>
                  <a:pt x="771202" y="3615646"/>
                  <a:pt x="801193" y="3626861"/>
                </a:cubicBezTo>
                <a:cubicBezTo>
                  <a:pt x="778701" y="3649292"/>
                  <a:pt x="752458" y="3664248"/>
                  <a:pt x="722466" y="3675462"/>
                </a:cubicBezTo>
                <a:cubicBezTo>
                  <a:pt x="726217" y="3712847"/>
                  <a:pt x="711220" y="3731541"/>
                  <a:pt x="714969" y="3768926"/>
                </a:cubicBezTo>
                <a:cubicBezTo>
                  <a:pt x="684977" y="3753973"/>
                  <a:pt x="666233" y="3727802"/>
                  <a:pt x="643739" y="3709110"/>
                </a:cubicBezTo>
                <a:cubicBezTo>
                  <a:pt x="617498" y="3712847"/>
                  <a:pt x="587508" y="3720325"/>
                  <a:pt x="553767" y="3720325"/>
                </a:cubicBezTo>
                <a:cubicBezTo>
                  <a:pt x="561265" y="3694155"/>
                  <a:pt x="576260" y="3667985"/>
                  <a:pt x="583759" y="3641816"/>
                </a:cubicBezTo>
                <a:cubicBezTo>
                  <a:pt x="576260" y="3611907"/>
                  <a:pt x="557518" y="3589476"/>
                  <a:pt x="546270" y="3559567"/>
                </a:cubicBezTo>
                <a:cubicBezTo>
                  <a:pt x="576260" y="3559567"/>
                  <a:pt x="606251" y="3559567"/>
                  <a:pt x="628744" y="3567045"/>
                </a:cubicBezTo>
                <a:cubicBezTo>
                  <a:pt x="662485" y="3552091"/>
                  <a:pt x="669982" y="3514705"/>
                  <a:pt x="703722" y="3499751"/>
                </a:cubicBezTo>
                <a:close/>
                <a:moveTo>
                  <a:pt x="6596483" y="3458582"/>
                </a:moveTo>
                <a:cubicBezTo>
                  <a:pt x="6596483" y="3518333"/>
                  <a:pt x="6626446" y="3540740"/>
                  <a:pt x="6667644" y="3551942"/>
                </a:cubicBezTo>
                <a:cubicBezTo>
                  <a:pt x="6637681" y="3578083"/>
                  <a:pt x="6592737" y="3593021"/>
                  <a:pt x="6603973" y="3656507"/>
                </a:cubicBezTo>
                <a:cubicBezTo>
                  <a:pt x="6566521" y="3634100"/>
                  <a:pt x="6540304" y="3600490"/>
                  <a:pt x="6480379" y="3626631"/>
                </a:cubicBezTo>
                <a:cubicBezTo>
                  <a:pt x="6484123" y="3604225"/>
                  <a:pt x="6495360" y="3585552"/>
                  <a:pt x="6506595" y="3563147"/>
                </a:cubicBezTo>
                <a:cubicBezTo>
                  <a:pt x="6499104" y="3537004"/>
                  <a:pt x="6480379" y="3525802"/>
                  <a:pt x="6472887" y="3495926"/>
                </a:cubicBezTo>
                <a:cubicBezTo>
                  <a:pt x="6487868" y="3507130"/>
                  <a:pt x="6521577" y="3495926"/>
                  <a:pt x="6536558" y="3507130"/>
                </a:cubicBezTo>
                <a:cubicBezTo>
                  <a:pt x="6566521" y="3499661"/>
                  <a:pt x="6566521" y="3466051"/>
                  <a:pt x="6596483" y="3458582"/>
                </a:cubicBezTo>
                <a:close/>
                <a:moveTo>
                  <a:pt x="9464160" y="3447499"/>
                </a:moveTo>
                <a:cubicBezTo>
                  <a:pt x="9464160" y="3503848"/>
                  <a:pt x="9494053" y="3522633"/>
                  <a:pt x="9535157" y="3533903"/>
                </a:cubicBezTo>
                <a:cubicBezTo>
                  <a:pt x="9501527" y="3556441"/>
                  <a:pt x="9464160" y="3575226"/>
                  <a:pt x="9471632" y="3639089"/>
                </a:cubicBezTo>
                <a:cubicBezTo>
                  <a:pt x="9449211" y="3627819"/>
                  <a:pt x="9441739" y="3605278"/>
                  <a:pt x="9419318" y="3597766"/>
                </a:cubicBezTo>
                <a:cubicBezTo>
                  <a:pt x="9389423" y="3594008"/>
                  <a:pt x="9378213" y="3609036"/>
                  <a:pt x="9352055" y="3605278"/>
                </a:cubicBezTo>
                <a:cubicBezTo>
                  <a:pt x="9359529" y="3586496"/>
                  <a:pt x="9370739" y="3563955"/>
                  <a:pt x="9378213" y="3545173"/>
                </a:cubicBezTo>
                <a:cubicBezTo>
                  <a:pt x="9370739" y="3522633"/>
                  <a:pt x="9359529" y="3507606"/>
                  <a:pt x="9348318" y="3488822"/>
                </a:cubicBezTo>
                <a:cubicBezTo>
                  <a:pt x="9396897" y="3492578"/>
                  <a:pt x="9438002" y="3477552"/>
                  <a:pt x="9464160" y="3447499"/>
                </a:cubicBezTo>
                <a:close/>
                <a:moveTo>
                  <a:pt x="2838350" y="3447499"/>
                </a:moveTo>
                <a:cubicBezTo>
                  <a:pt x="2845831" y="3499955"/>
                  <a:pt x="2864539" y="3544920"/>
                  <a:pt x="2872022" y="3597376"/>
                </a:cubicBezTo>
                <a:cubicBezTo>
                  <a:pt x="2913179" y="3634846"/>
                  <a:pt x="2969299" y="3649834"/>
                  <a:pt x="3017935" y="3679809"/>
                </a:cubicBezTo>
                <a:cubicBezTo>
                  <a:pt x="2980521" y="3717279"/>
                  <a:pt x="2924400" y="3739760"/>
                  <a:pt x="2879507" y="3769737"/>
                </a:cubicBezTo>
                <a:cubicBezTo>
                  <a:pt x="2875764" y="3825940"/>
                  <a:pt x="2860797" y="3870905"/>
                  <a:pt x="2857056" y="3923361"/>
                </a:cubicBezTo>
                <a:cubicBezTo>
                  <a:pt x="2849575" y="3938349"/>
                  <a:pt x="2804678" y="3900880"/>
                  <a:pt x="2797195" y="3882146"/>
                </a:cubicBezTo>
                <a:cubicBezTo>
                  <a:pt x="2763521" y="3870905"/>
                  <a:pt x="2756039" y="3840929"/>
                  <a:pt x="2726109" y="3825940"/>
                </a:cubicBezTo>
                <a:cubicBezTo>
                  <a:pt x="2677471" y="3837181"/>
                  <a:pt x="2613868" y="3837181"/>
                  <a:pt x="2568970" y="3855917"/>
                </a:cubicBezTo>
                <a:cubicBezTo>
                  <a:pt x="2568970" y="3807206"/>
                  <a:pt x="2610126" y="3747255"/>
                  <a:pt x="2625091" y="3698545"/>
                </a:cubicBezTo>
                <a:cubicBezTo>
                  <a:pt x="2602642" y="3646087"/>
                  <a:pt x="2572711" y="3601124"/>
                  <a:pt x="2554003" y="3548666"/>
                </a:cubicBezTo>
                <a:cubicBezTo>
                  <a:pt x="2610126" y="3548666"/>
                  <a:pt x="2658763" y="3559907"/>
                  <a:pt x="2718624" y="3559907"/>
                </a:cubicBezTo>
                <a:cubicBezTo>
                  <a:pt x="2759781" y="3526184"/>
                  <a:pt x="2789712" y="3477474"/>
                  <a:pt x="2838350" y="3447499"/>
                </a:cubicBezTo>
                <a:close/>
                <a:moveTo>
                  <a:pt x="8651346" y="3225824"/>
                </a:moveTo>
                <a:cubicBezTo>
                  <a:pt x="8662598" y="3252148"/>
                  <a:pt x="8670102" y="3289753"/>
                  <a:pt x="8677604" y="3327358"/>
                </a:cubicBezTo>
                <a:cubicBezTo>
                  <a:pt x="8703861" y="3349921"/>
                  <a:pt x="8741372" y="3364964"/>
                  <a:pt x="8775132" y="3380006"/>
                </a:cubicBezTo>
                <a:cubicBezTo>
                  <a:pt x="8756377" y="3413851"/>
                  <a:pt x="8711364" y="3421372"/>
                  <a:pt x="8681355" y="3447695"/>
                </a:cubicBezTo>
                <a:cubicBezTo>
                  <a:pt x="8681355" y="3489061"/>
                  <a:pt x="8666349" y="3515385"/>
                  <a:pt x="8666349" y="3556751"/>
                </a:cubicBezTo>
                <a:cubicBezTo>
                  <a:pt x="8636342" y="3534189"/>
                  <a:pt x="8610083" y="3507864"/>
                  <a:pt x="8580074" y="3485301"/>
                </a:cubicBezTo>
                <a:cubicBezTo>
                  <a:pt x="8538812" y="3485301"/>
                  <a:pt x="8508802" y="3496582"/>
                  <a:pt x="8467540" y="3500343"/>
                </a:cubicBezTo>
                <a:cubicBezTo>
                  <a:pt x="8512555" y="3440174"/>
                  <a:pt x="8516306" y="3353682"/>
                  <a:pt x="8460038" y="3301035"/>
                </a:cubicBezTo>
                <a:cubicBezTo>
                  <a:pt x="8542563" y="3308556"/>
                  <a:pt x="8621336" y="3293513"/>
                  <a:pt x="8651346" y="3225824"/>
                </a:cubicBezTo>
                <a:close/>
                <a:moveTo>
                  <a:pt x="7240371" y="3214741"/>
                </a:moveTo>
                <a:cubicBezTo>
                  <a:pt x="7259067" y="3241032"/>
                  <a:pt x="7259067" y="3289860"/>
                  <a:pt x="7274024" y="3319908"/>
                </a:cubicBezTo>
                <a:cubicBezTo>
                  <a:pt x="7303936" y="3338687"/>
                  <a:pt x="7337587" y="3353712"/>
                  <a:pt x="7367500" y="3368734"/>
                </a:cubicBezTo>
                <a:cubicBezTo>
                  <a:pt x="7341326" y="3391270"/>
                  <a:pt x="7311414" y="3410050"/>
                  <a:pt x="7277763" y="3421317"/>
                </a:cubicBezTo>
                <a:cubicBezTo>
                  <a:pt x="7270283" y="3458877"/>
                  <a:pt x="7262806" y="3500193"/>
                  <a:pt x="7259067" y="3537752"/>
                </a:cubicBezTo>
                <a:cubicBezTo>
                  <a:pt x="7229154" y="3515217"/>
                  <a:pt x="7202981" y="3488924"/>
                  <a:pt x="7173068" y="3466389"/>
                </a:cubicBezTo>
                <a:cubicBezTo>
                  <a:pt x="7131938" y="3470145"/>
                  <a:pt x="7102025" y="3481414"/>
                  <a:pt x="7064635" y="3481414"/>
                </a:cubicBezTo>
                <a:cubicBezTo>
                  <a:pt x="7079591" y="3451366"/>
                  <a:pt x="7090809" y="3413806"/>
                  <a:pt x="7105764" y="3383759"/>
                </a:cubicBezTo>
                <a:cubicBezTo>
                  <a:pt x="7090809" y="3349955"/>
                  <a:pt x="7079591" y="3316152"/>
                  <a:pt x="7057156" y="3289860"/>
                </a:cubicBezTo>
                <a:cubicBezTo>
                  <a:pt x="7083330" y="3274836"/>
                  <a:pt x="7131938" y="3293615"/>
                  <a:pt x="7165589" y="3289860"/>
                </a:cubicBezTo>
                <a:cubicBezTo>
                  <a:pt x="7191763" y="3267324"/>
                  <a:pt x="7217936" y="3241032"/>
                  <a:pt x="7240371" y="3214741"/>
                </a:cubicBezTo>
                <a:close/>
                <a:moveTo>
                  <a:pt x="2073634" y="3211574"/>
                </a:moveTo>
                <a:cubicBezTo>
                  <a:pt x="2077372" y="3312501"/>
                  <a:pt x="2125987" y="3368573"/>
                  <a:pt x="2211995" y="3383525"/>
                </a:cubicBezTo>
                <a:cubicBezTo>
                  <a:pt x="2185818" y="3417170"/>
                  <a:pt x="2137204" y="3428383"/>
                  <a:pt x="2103548" y="3454549"/>
                </a:cubicBezTo>
                <a:cubicBezTo>
                  <a:pt x="2099811" y="3495669"/>
                  <a:pt x="2092331" y="3533051"/>
                  <a:pt x="2088592" y="3574169"/>
                </a:cubicBezTo>
                <a:cubicBezTo>
                  <a:pt x="2047457" y="3555479"/>
                  <a:pt x="2025018" y="3521836"/>
                  <a:pt x="1987623" y="3499406"/>
                </a:cubicBezTo>
                <a:cubicBezTo>
                  <a:pt x="1939011" y="3499406"/>
                  <a:pt x="1912834" y="3518097"/>
                  <a:pt x="1864221" y="3514360"/>
                </a:cubicBezTo>
                <a:cubicBezTo>
                  <a:pt x="1882919" y="3480716"/>
                  <a:pt x="1890398" y="3439597"/>
                  <a:pt x="1909096" y="3405955"/>
                </a:cubicBezTo>
                <a:cubicBezTo>
                  <a:pt x="1901616" y="3357359"/>
                  <a:pt x="1867960" y="3334931"/>
                  <a:pt x="1860484" y="3290073"/>
                </a:cubicBezTo>
                <a:cubicBezTo>
                  <a:pt x="1972666" y="3319979"/>
                  <a:pt x="2021281" y="3263907"/>
                  <a:pt x="2073634" y="3211574"/>
                </a:cubicBezTo>
                <a:close/>
                <a:moveTo>
                  <a:pt x="3436541" y="3192573"/>
                </a:moveTo>
                <a:cubicBezTo>
                  <a:pt x="3447745" y="3248789"/>
                  <a:pt x="3458946" y="3308752"/>
                  <a:pt x="3477614" y="3361220"/>
                </a:cubicBezTo>
                <a:cubicBezTo>
                  <a:pt x="3526157" y="3391202"/>
                  <a:pt x="3574697" y="3417436"/>
                  <a:pt x="3630707" y="3439923"/>
                </a:cubicBezTo>
                <a:cubicBezTo>
                  <a:pt x="3593367" y="3481147"/>
                  <a:pt x="3533626" y="3507381"/>
                  <a:pt x="3481348" y="3537363"/>
                </a:cubicBezTo>
                <a:cubicBezTo>
                  <a:pt x="3473880" y="3593579"/>
                  <a:pt x="3466413" y="3657291"/>
                  <a:pt x="3455210" y="3713507"/>
                </a:cubicBezTo>
                <a:cubicBezTo>
                  <a:pt x="3402934" y="3683525"/>
                  <a:pt x="3365596" y="3638552"/>
                  <a:pt x="3320787" y="3601075"/>
                </a:cubicBezTo>
                <a:cubicBezTo>
                  <a:pt x="3261044" y="3608570"/>
                  <a:pt x="3197569" y="3616065"/>
                  <a:pt x="3141557" y="3631057"/>
                </a:cubicBezTo>
                <a:cubicBezTo>
                  <a:pt x="3145291" y="3567346"/>
                  <a:pt x="3208770" y="3522373"/>
                  <a:pt x="3208770" y="3462410"/>
                </a:cubicBezTo>
                <a:cubicBezTo>
                  <a:pt x="3205034" y="3402446"/>
                  <a:pt x="3145291" y="3364968"/>
                  <a:pt x="3130356" y="3305005"/>
                </a:cubicBezTo>
                <a:cubicBezTo>
                  <a:pt x="3171430" y="3301257"/>
                  <a:pt x="3246110" y="3308752"/>
                  <a:pt x="3298386" y="3316247"/>
                </a:cubicBezTo>
                <a:cubicBezTo>
                  <a:pt x="3354394" y="3282518"/>
                  <a:pt x="3384266" y="3226302"/>
                  <a:pt x="3436541" y="3192573"/>
                </a:cubicBezTo>
                <a:close/>
                <a:moveTo>
                  <a:pt x="10874703" y="3043735"/>
                </a:moveTo>
                <a:cubicBezTo>
                  <a:pt x="10882093" y="3051124"/>
                  <a:pt x="10882093" y="3069598"/>
                  <a:pt x="10896871" y="3065903"/>
                </a:cubicBezTo>
                <a:cubicBezTo>
                  <a:pt x="10889482" y="3073292"/>
                  <a:pt x="10874703" y="3080682"/>
                  <a:pt x="10878399" y="3099154"/>
                </a:cubicBezTo>
                <a:cubicBezTo>
                  <a:pt x="10867314" y="3095460"/>
                  <a:pt x="10863620" y="3084375"/>
                  <a:pt x="10841452" y="3088071"/>
                </a:cubicBezTo>
                <a:cubicBezTo>
                  <a:pt x="10848841" y="3073292"/>
                  <a:pt x="10848841" y="3065903"/>
                  <a:pt x="10841452" y="3051124"/>
                </a:cubicBezTo>
                <a:cubicBezTo>
                  <a:pt x="10859925" y="3054818"/>
                  <a:pt x="10859925" y="3043735"/>
                  <a:pt x="10874703" y="3043735"/>
                </a:cubicBezTo>
                <a:close/>
                <a:moveTo>
                  <a:pt x="10040208" y="3043735"/>
                </a:moveTo>
                <a:cubicBezTo>
                  <a:pt x="10051547" y="3066002"/>
                  <a:pt x="10055328" y="3099400"/>
                  <a:pt x="10089344" y="3099400"/>
                </a:cubicBezTo>
                <a:cubicBezTo>
                  <a:pt x="10070446" y="3117956"/>
                  <a:pt x="10047769" y="3129089"/>
                  <a:pt x="10051547" y="3162489"/>
                </a:cubicBezTo>
                <a:cubicBezTo>
                  <a:pt x="10036429" y="3147645"/>
                  <a:pt x="10013750" y="3136511"/>
                  <a:pt x="9975953" y="3143934"/>
                </a:cubicBezTo>
                <a:cubicBezTo>
                  <a:pt x="9991071" y="3121667"/>
                  <a:pt x="9998632" y="3091978"/>
                  <a:pt x="9972173" y="3077135"/>
                </a:cubicBezTo>
                <a:cubicBezTo>
                  <a:pt x="10002411" y="3066002"/>
                  <a:pt x="10032649" y="3080846"/>
                  <a:pt x="10040208" y="3043735"/>
                </a:cubicBezTo>
                <a:close/>
                <a:moveTo>
                  <a:pt x="1291672" y="3035817"/>
                </a:moveTo>
                <a:cubicBezTo>
                  <a:pt x="1295427" y="3076969"/>
                  <a:pt x="1306688" y="3106895"/>
                  <a:pt x="1310441" y="3144306"/>
                </a:cubicBezTo>
                <a:cubicBezTo>
                  <a:pt x="1344227" y="3163010"/>
                  <a:pt x="1378012" y="3181715"/>
                  <a:pt x="1415551" y="3196679"/>
                </a:cubicBezTo>
                <a:cubicBezTo>
                  <a:pt x="1389273" y="3226607"/>
                  <a:pt x="1347982" y="3241571"/>
                  <a:pt x="1314195" y="3264016"/>
                </a:cubicBezTo>
                <a:cubicBezTo>
                  <a:pt x="1317951" y="3305166"/>
                  <a:pt x="1299179" y="3335094"/>
                  <a:pt x="1302934" y="3376245"/>
                </a:cubicBezTo>
                <a:cubicBezTo>
                  <a:pt x="1265397" y="3361281"/>
                  <a:pt x="1239119" y="3335094"/>
                  <a:pt x="1212842" y="3305166"/>
                </a:cubicBezTo>
                <a:cubicBezTo>
                  <a:pt x="1164041" y="3305166"/>
                  <a:pt x="1134009" y="3320130"/>
                  <a:pt x="1088963" y="3323872"/>
                </a:cubicBezTo>
                <a:cubicBezTo>
                  <a:pt x="1103979" y="3282721"/>
                  <a:pt x="1118993" y="3245311"/>
                  <a:pt x="1137764" y="3211643"/>
                </a:cubicBezTo>
                <a:cubicBezTo>
                  <a:pt x="1115242" y="3181715"/>
                  <a:pt x="1103979" y="3140564"/>
                  <a:pt x="1081456" y="3114378"/>
                </a:cubicBezTo>
                <a:cubicBezTo>
                  <a:pt x="1126502" y="3091931"/>
                  <a:pt x="1156532" y="3125600"/>
                  <a:pt x="1194073" y="3114378"/>
                </a:cubicBezTo>
                <a:cubicBezTo>
                  <a:pt x="1242870" y="3103154"/>
                  <a:pt x="1246626" y="3035817"/>
                  <a:pt x="1291672" y="3035817"/>
                </a:cubicBezTo>
                <a:close/>
                <a:moveTo>
                  <a:pt x="453203" y="3027902"/>
                </a:moveTo>
                <a:cubicBezTo>
                  <a:pt x="456955" y="3088071"/>
                  <a:pt x="490733" y="3110634"/>
                  <a:pt x="532018" y="3125676"/>
                </a:cubicBezTo>
                <a:cubicBezTo>
                  <a:pt x="494487" y="3152000"/>
                  <a:pt x="456955" y="3174563"/>
                  <a:pt x="460708" y="3238492"/>
                </a:cubicBezTo>
                <a:cubicBezTo>
                  <a:pt x="430681" y="3212168"/>
                  <a:pt x="396904" y="3178322"/>
                  <a:pt x="336852" y="3200887"/>
                </a:cubicBezTo>
                <a:cubicBezTo>
                  <a:pt x="340605" y="3178322"/>
                  <a:pt x="348112" y="3155760"/>
                  <a:pt x="363126" y="3140718"/>
                </a:cubicBezTo>
                <a:cubicBezTo>
                  <a:pt x="351864" y="3114393"/>
                  <a:pt x="336852" y="3099352"/>
                  <a:pt x="329345" y="3073029"/>
                </a:cubicBezTo>
                <a:cubicBezTo>
                  <a:pt x="359371" y="3065506"/>
                  <a:pt x="374384" y="3076789"/>
                  <a:pt x="400656" y="3073029"/>
                </a:cubicBezTo>
                <a:cubicBezTo>
                  <a:pt x="419421" y="3061747"/>
                  <a:pt x="430681" y="3035423"/>
                  <a:pt x="453203" y="3027902"/>
                </a:cubicBezTo>
                <a:close/>
                <a:moveTo>
                  <a:pt x="4054668" y="2994650"/>
                </a:moveTo>
                <a:cubicBezTo>
                  <a:pt x="4065918" y="3058290"/>
                  <a:pt x="4080917" y="3118186"/>
                  <a:pt x="4095915" y="3181826"/>
                </a:cubicBezTo>
                <a:cubicBezTo>
                  <a:pt x="4148409" y="3211775"/>
                  <a:pt x="4208400" y="3237977"/>
                  <a:pt x="4260895" y="3264182"/>
                </a:cubicBezTo>
                <a:cubicBezTo>
                  <a:pt x="4219650" y="3309105"/>
                  <a:pt x="4159657" y="3335310"/>
                  <a:pt x="4099664" y="3369001"/>
                </a:cubicBezTo>
                <a:cubicBezTo>
                  <a:pt x="4092164" y="3432641"/>
                  <a:pt x="4080917" y="3492537"/>
                  <a:pt x="4073416" y="3559920"/>
                </a:cubicBezTo>
                <a:cubicBezTo>
                  <a:pt x="4017175" y="3526229"/>
                  <a:pt x="3975930" y="3473820"/>
                  <a:pt x="3923435" y="3436385"/>
                </a:cubicBezTo>
                <a:cubicBezTo>
                  <a:pt x="3855944" y="3443871"/>
                  <a:pt x="3795951" y="3455102"/>
                  <a:pt x="3735959" y="3466332"/>
                </a:cubicBezTo>
                <a:cubicBezTo>
                  <a:pt x="3754705" y="3398950"/>
                  <a:pt x="3780953" y="3346540"/>
                  <a:pt x="3807199" y="3286645"/>
                </a:cubicBezTo>
                <a:cubicBezTo>
                  <a:pt x="3780953" y="3230491"/>
                  <a:pt x="3747206" y="3178082"/>
                  <a:pt x="3720960" y="3114444"/>
                </a:cubicBezTo>
                <a:cubicBezTo>
                  <a:pt x="3795951" y="3106956"/>
                  <a:pt x="3852193" y="3144391"/>
                  <a:pt x="3904688" y="3129416"/>
                </a:cubicBezTo>
                <a:cubicBezTo>
                  <a:pt x="3972179" y="3114444"/>
                  <a:pt x="3990927" y="3017111"/>
                  <a:pt x="4054668" y="2994650"/>
                </a:cubicBezTo>
                <a:close/>
                <a:moveTo>
                  <a:pt x="5274672" y="2961399"/>
                </a:moveTo>
                <a:cubicBezTo>
                  <a:pt x="5270939" y="3051138"/>
                  <a:pt x="5319477" y="3088528"/>
                  <a:pt x="5386683" y="3107224"/>
                </a:cubicBezTo>
                <a:cubicBezTo>
                  <a:pt x="5368016" y="3137136"/>
                  <a:pt x="5326945" y="3144614"/>
                  <a:pt x="5297074" y="3167049"/>
                </a:cubicBezTo>
                <a:cubicBezTo>
                  <a:pt x="5293340" y="3200700"/>
                  <a:pt x="5282139" y="3226874"/>
                  <a:pt x="5285873" y="3268004"/>
                </a:cubicBezTo>
                <a:cubicBezTo>
                  <a:pt x="5252270" y="3271743"/>
                  <a:pt x="5229869" y="3219396"/>
                  <a:pt x="5196266" y="3204439"/>
                </a:cubicBezTo>
                <a:cubicBezTo>
                  <a:pt x="5162664" y="3208178"/>
                  <a:pt x="5129060" y="3219396"/>
                  <a:pt x="5087990" y="3219396"/>
                </a:cubicBezTo>
                <a:cubicBezTo>
                  <a:pt x="5132794" y="3159571"/>
                  <a:pt x="5136528" y="3084789"/>
                  <a:pt x="5084257" y="3032442"/>
                </a:cubicBezTo>
                <a:cubicBezTo>
                  <a:pt x="5110392" y="3017485"/>
                  <a:pt x="5155196" y="3028703"/>
                  <a:pt x="5185065" y="3032442"/>
                </a:cubicBezTo>
                <a:cubicBezTo>
                  <a:pt x="5222401" y="3017485"/>
                  <a:pt x="5241069" y="2961399"/>
                  <a:pt x="5274672" y="2961399"/>
                </a:cubicBezTo>
                <a:close/>
                <a:moveTo>
                  <a:pt x="4661381" y="2945564"/>
                </a:moveTo>
                <a:cubicBezTo>
                  <a:pt x="4665125" y="2990491"/>
                  <a:pt x="4680107" y="3031672"/>
                  <a:pt x="4687596" y="3080340"/>
                </a:cubicBezTo>
                <a:cubicBezTo>
                  <a:pt x="4725048" y="3114033"/>
                  <a:pt x="4777477" y="3132753"/>
                  <a:pt x="4826163" y="3155216"/>
                </a:cubicBezTo>
                <a:cubicBezTo>
                  <a:pt x="4792456" y="3192653"/>
                  <a:pt x="4732536" y="3211373"/>
                  <a:pt x="4695086" y="3245066"/>
                </a:cubicBezTo>
                <a:cubicBezTo>
                  <a:pt x="4695086" y="3297478"/>
                  <a:pt x="4680107" y="3334917"/>
                  <a:pt x="4676362" y="3387330"/>
                </a:cubicBezTo>
                <a:cubicBezTo>
                  <a:pt x="4631422" y="3357379"/>
                  <a:pt x="4593970" y="3323685"/>
                  <a:pt x="4560264" y="3286248"/>
                </a:cubicBezTo>
                <a:cubicBezTo>
                  <a:pt x="4515324" y="3301222"/>
                  <a:pt x="4455402" y="3301222"/>
                  <a:pt x="4410462" y="3316199"/>
                </a:cubicBezTo>
                <a:cubicBezTo>
                  <a:pt x="4410462" y="3271272"/>
                  <a:pt x="4451659" y="3222603"/>
                  <a:pt x="4462892" y="3173934"/>
                </a:cubicBezTo>
                <a:cubicBezTo>
                  <a:pt x="4444167" y="3121521"/>
                  <a:pt x="4414208" y="3084085"/>
                  <a:pt x="4395482" y="3031672"/>
                </a:cubicBezTo>
                <a:cubicBezTo>
                  <a:pt x="4440423" y="3042902"/>
                  <a:pt x="4496599" y="3039160"/>
                  <a:pt x="4537796" y="3050392"/>
                </a:cubicBezTo>
                <a:cubicBezTo>
                  <a:pt x="4586482" y="3020440"/>
                  <a:pt x="4612695" y="2971771"/>
                  <a:pt x="4661381" y="2945564"/>
                </a:cubicBezTo>
                <a:close/>
                <a:moveTo>
                  <a:pt x="7872832" y="2942399"/>
                </a:moveTo>
                <a:cubicBezTo>
                  <a:pt x="7891552" y="2976121"/>
                  <a:pt x="7891552" y="3028575"/>
                  <a:pt x="7906528" y="3066043"/>
                </a:cubicBezTo>
                <a:cubicBezTo>
                  <a:pt x="7936481" y="3092270"/>
                  <a:pt x="7981409" y="3099765"/>
                  <a:pt x="8015105" y="3125993"/>
                </a:cubicBezTo>
                <a:cubicBezTo>
                  <a:pt x="7992641" y="3159713"/>
                  <a:pt x="7943969" y="3167208"/>
                  <a:pt x="7910273" y="3197183"/>
                </a:cubicBezTo>
                <a:cubicBezTo>
                  <a:pt x="7906528" y="3238397"/>
                  <a:pt x="7895296" y="3275866"/>
                  <a:pt x="7891552" y="3320828"/>
                </a:cubicBezTo>
                <a:cubicBezTo>
                  <a:pt x="7850368" y="3302094"/>
                  <a:pt x="7827904" y="3260878"/>
                  <a:pt x="7786720" y="3242144"/>
                </a:cubicBezTo>
                <a:cubicBezTo>
                  <a:pt x="7745534" y="3249637"/>
                  <a:pt x="7700606" y="3253385"/>
                  <a:pt x="7663165" y="3260878"/>
                </a:cubicBezTo>
                <a:cubicBezTo>
                  <a:pt x="7678141" y="3223410"/>
                  <a:pt x="7693118" y="3182195"/>
                  <a:pt x="7711838" y="3148474"/>
                </a:cubicBezTo>
                <a:cubicBezTo>
                  <a:pt x="7700606" y="3096018"/>
                  <a:pt x="7670653" y="3069791"/>
                  <a:pt x="7655677" y="3024828"/>
                </a:cubicBezTo>
                <a:cubicBezTo>
                  <a:pt x="7696862" y="3028575"/>
                  <a:pt x="7741790" y="3028575"/>
                  <a:pt x="7779232" y="3036070"/>
                </a:cubicBezTo>
                <a:cubicBezTo>
                  <a:pt x="7812928" y="3006096"/>
                  <a:pt x="7842880" y="2976121"/>
                  <a:pt x="7872832" y="2942399"/>
                </a:cubicBezTo>
                <a:close/>
                <a:moveTo>
                  <a:pt x="5888779" y="2912313"/>
                </a:moveTo>
                <a:cubicBezTo>
                  <a:pt x="5907555" y="2934758"/>
                  <a:pt x="5907555" y="2975906"/>
                  <a:pt x="5915067" y="3005832"/>
                </a:cubicBezTo>
                <a:cubicBezTo>
                  <a:pt x="5945111" y="3028276"/>
                  <a:pt x="5978909" y="3039499"/>
                  <a:pt x="6008955" y="3054461"/>
                </a:cubicBezTo>
                <a:cubicBezTo>
                  <a:pt x="5986420" y="3076906"/>
                  <a:pt x="5952621" y="3091870"/>
                  <a:pt x="5918821" y="3110573"/>
                </a:cubicBezTo>
                <a:cubicBezTo>
                  <a:pt x="5922577" y="3147981"/>
                  <a:pt x="5911311" y="3174166"/>
                  <a:pt x="5907555" y="3211574"/>
                </a:cubicBezTo>
                <a:cubicBezTo>
                  <a:pt x="5873756" y="3196610"/>
                  <a:pt x="5854979" y="3166685"/>
                  <a:pt x="5824935" y="3144240"/>
                </a:cubicBezTo>
                <a:cubicBezTo>
                  <a:pt x="5791138" y="3151721"/>
                  <a:pt x="5757336" y="3159202"/>
                  <a:pt x="5723538" y="3159202"/>
                </a:cubicBezTo>
                <a:cubicBezTo>
                  <a:pt x="5738559" y="3133018"/>
                  <a:pt x="5749826" y="3099352"/>
                  <a:pt x="5764849" y="3069425"/>
                </a:cubicBezTo>
                <a:cubicBezTo>
                  <a:pt x="5746071" y="3039499"/>
                  <a:pt x="5738559" y="3002092"/>
                  <a:pt x="5716028" y="2979647"/>
                </a:cubicBezTo>
                <a:cubicBezTo>
                  <a:pt x="5742315" y="2964684"/>
                  <a:pt x="5783626" y="2987128"/>
                  <a:pt x="5817424" y="2983387"/>
                </a:cubicBezTo>
                <a:cubicBezTo>
                  <a:pt x="5843712" y="2957201"/>
                  <a:pt x="5870000" y="2938499"/>
                  <a:pt x="5888779" y="2912313"/>
                </a:cubicBezTo>
                <a:close/>
                <a:moveTo>
                  <a:pt x="9247037" y="2907563"/>
                </a:moveTo>
                <a:cubicBezTo>
                  <a:pt x="9250776" y="2967630"/>
                  <a:pt x="9276956" y="3005171"/>
                  <a:pt x="9329317" y="3012680"/>
                </a:cubicBezTo>
                <a:cubicBezTo>
                  <a:pt x="9318097" y="3038959"/>
                  <a:pt x="9288176" y="3050222"/>
                  <a:pt x="9261998" y="3061484"/>
                </a:cubicBezTo>
                <a:cubicBezTo>
                  <a:pt x="9265736" y="3091517"/>
                  <a:pt x="9258257" y="3114042"/>
                  <a:pt x="9254517" y="3140321"/>
                </a:cubicBezTo>
                <a:cubicBezTo>
                  <a:pt x="9235817" y="3125303"/>
                  <a:pt x="9213376" y="3114042"/>
                  <a:pt x="9202156" y="3091517"/>
                </a:cubicBezTo>
                <a:cubicBezTo>
                  <a:pt x="9164755" y="3087763"/>
                  <a:pt x="9146056" y="3102779"/>
                  <a:pt x="9112394" y="3102779"/>
                </a:cubicBezTo>
                <a:cubicBezTo>
                  <a:pt x="9123614" y="3076499"/>
                  <a:pt x="9131095" y="3053975"/>
                  <a:pt x="9142315" y="3031450"/>
                </a:cubicBezTo>
                <a:cubicBezTo>
                  <a:pt x="9134834" y="3001416"/>
                  <a:pt x="9116135" y="2986400"/>
                  <a:pt x="9112394" y="2952612"/>
                </a:cubicBezTo>
                <a:cubicBezTo>
                  <a:pt x="9179716" y="2982646"/>
                  <a:pt x="9209637" y="2937596"/>
                  <a:pt x="9247037" y="2907563"/>
                </a:cubicBezTo>
                <a:close/>
                <a:moveTo>
                  <a:pt x="6498375" y="2890147"/>
                </a:moveTo>
                <a:cubicBezTo>
                  <a:pt x="6490918" y="2935058"/>
                  <a:pt x="6524476" y="2931315"/>
                  <a:pt x="6539389" y="2957513"/>
                </a:cubicBezTo>
                <a:cubicBezTo>
                  <a:pt x="6509560" y="2961256"/>
                  <a:pt x="6494646" y="2979969"/>
                  <a:pt x="6502103" y="3013651"/>
                </a:cubicBezTo>
                <a:cubicBezTo>
                  <a:pt x="6476004" y="3006167"/>
                  <a:pt x="6464817" y="2976226"/>
                  <a:pt x="6427531" y="2994938"/>
                </a:cubicBezTo>
                <a:cubicBezTo>
                  <a:pt x="6438718" y="2961256"/>
                  <a:pt x="6434990" y="2946285"/>
                  <a:pt x="6423803" y="2916345"/>
                </a:cubicBezTo>
                <a:cubicBezTo>
                  <a:pt x="6464817" y="2927571"/>
                  <a:pt x="6472276" y="2901374"/>
                  <a:pt x="6498375" y="2890147"/>
                </a:cubicBezTo>
                <a:close/>
                <a:moveTo>
                  <a:pt x="2695905" y="2825227"/>
                </a:moveTo>
                <a:cubicBezTo>
                  <a:pt x="2710890" y="2881381"/>
                  <a:pt x="2718380" y="2941278"/>
                  <a:pt x="2737112" y="2993688"/>
                </a:cubicBezTo>
                <a:cubicBezTo>
                  <a:pt x="2782060" y="3031124"/>
                  <a:pt x="2841992" y="3049841"/>
                  <a:pt x="2894433" y="3079790"/>
                </a:cubicBezTo>
                <a:cubicBezTo>
                  <a:pt x="2849482" y="3117227"/>
                  <a:pt x="2793297" y="3143431"/>
                  <a:pt x="2744602" y="3169636"/>
                </a:cubicBezTo>
                <a:cubicBezTo>
                  <a:pt x="2733363" y="3229534"/>
                  <a:pt x="2725873" y="3289431"/>
                  <a:pt x="2714636" y="3349329"/>
                </a:cubicBezTo>
                <a:cubicBezTo>
                  <a:pt x="2662194" y="3315636"/>
                  <a:pt x="2624738" y="3270713"/>
                  <a:pt x="2576041" y="3233278"/>
                </a:cubicBezTo>
                <a:cubicBezTo>
                  <a:pt x="2519857" y="3248252"/>
                  <a:pt x="2459925" y="3255738"/>
                  <a:pt x="2399993" y="3263226"/>
                </a:cubicBezTo>
                <a:cubicBezTo>
                  <a:pt x="2418719" y="3207073"/>
                  <a:pt x="2448686" y="3154662"/>
                  <a:pt x="2467416" y="3094764"/>
                </a:cubicBezTo>
                <a:cubicBezTo>
                  <a:pt x="2444938" y="3042355"/>
                  <a:pt x="2411226" y="2997432"/>
                  <a:pt x="2392499" y="2941278"/>
                </a:cubicBezTo>
                <a:cubicBezTo>
                  <a:pt x="2463668" y="2930048"/>
                  <a:pt x="2516109" y="2963739"/>
                  <a:pt x="2564804" y="2948766"/>
                </a:cubicBezTo>
                <a:cubicBezTo>
                  <a:pt x="2624738" y="2933790"/>
                  <a:pt x="2639719" y="2847690"/>
                  <a:pt x="2695905" y="2825227"/>
                </a:cubicBezTo>
                <a:close/>
                <a:moveTo>
                  <a:pt x="1883048" y="2687472"/>
                </a:moveTo>
                <a:cubicBezTo>
                  <a:pt x="1890547" y="2717440"/>
                  <a:pt x="1901791" y="2747410"/>
                  <a:pt x="1905537" y="2781123"/>
                </a:cubicBezTo>
                <a:cubicBezTo>
                  <a:pt x="1935522" y="2799854"/>
                  <a:pt x="1965507" y="2818584"/>
                  <a:pt x="2002987" y="2829821"/>
                </a:cubicBezTo>
                <a:cubicBezTo>
                  <a:pt x="1976751" y="2856045"/>
                  <a:pt x="1943017" y="2871028"/>
                  <a:pt x="1909288" y="2889759"/>
                </a:cubicBezTo>
                <a:cubicBezTo>
                  <a:pt x="1909288" y="2930966"/>
                  <a:pt x="1898044" y="2957188"/>
                  <a:pt x="1894294" y="2994649"/>
                </a:cubicBezTo>
                <a:cubicBezTo>
                  <a:pt x="1860564" y="2979664"/>
                  <a:pt x="1845570" y="2945950"/>
                  <a:pt x="1811837" y="2927220"/>
                </a:cubicBezTo>
                <a:cubicBezTo>
                  <a:pt x="1774359" y="2927220"/>
                  <a:pt x="1744374" y="2938459"/>
                  <a:pt x="1706892" y="2942205"/>
                </a:cubicBezTo>
                <a:cubicBezTo>
                  <a:pt x="1721886" y="2912235"/>
                  <a:pt x="1733130" y="2874776"/>
                  <a:pt x="1748120" y="2844806"/>
                </a:cubicBezTo>
                <a:cubicBezTo>
                  <a:pt x="1736877" y="2807345"/>
                  <a:pt x="1710643" y="2788615"/>
                  <a:pt x="1706892" y="2751155"/>
                </a:cubicBezTo>
                <a:cubicBezTo>
                  <a:pt x="1800593" y="2773632"/>
                  <a:pt x="1838073" y="2728679"/>
                  <a:pt x="1883048" y="2687472"/>
                </a:cubicBezTo>
                <a:close/>
                <a:moveTo>
                  <a:pt x="8482885" y="2641555"/>
                </a:moveTo>
                <a:cubicBezTo>
                  <a:pt x="8486617" y="2682771"/>
                  <a:pt x="8501546" y="2716491"/>
                  <a:pt x="8509012" y="2757707"/>
                </a:cubicBezTo>
                <a:cubicBezTo>
                  <a:pt x="8538869" y="2787681"/>
                  <a:pt x="8583657" y="2802669"/>
                  <a:pt x="8624711" y="2821402"/>
                </a:cubicBezTo>
                <a:cubicBezTo>
                  <a:pt x="8591121" y="2851378"/>
                  <a:pt x="8550066" y="2870112"/>
                  <a:pt x="8512744" y="2896339"/>
                </a:cubicBezTo>
                <a:cubicBezTo>
                  <a:pt x="8509012" y="2941301"/>
                  <a:pt x="8497815" y="2978769"/>
                  <a:pt x="8494083" y="3019984"/>
                </a:cubicBezTo>
                <a:cubicBezTo>
                  <a:pt x="8453026" y="3001250"/>
                  <a:pt x="8430633" y="2960035"/>
                  <a:pt x="8389579" y="2937553"/>
                </a:cubicBezTo>
                <a:cubicBezTo>
                  <a:pt x="8352256" y="2948794"/>
                  <a:pt x="8307468" y="2948794"/>
                  <a:pt x="8270146" y="2960035"/>
                </a:cubicBezTo>
                <a:cubicBezTo>
                  <a:pt x="8262680" y="2922567"/>
                  <a:pt x="8303736" y="2881353"/>
                  <a:pt x="8314932" y="2840136"/>
                </a:cubicBezTo>
                <a:cubicBezTo>
                  <a:pt x="8300005" y="2791429"/>
                  <a:pt x="8270146" y="2765202"/>
                  <a:pt x="8258948" y="2716491"/>
                </a:cubicBezTo>
                <a:cubicBezTo>
                  <a:pt x="8374650" y="2757707"/>
                  <a:pt x="8423170" y="2697759"/>
                  <a:pt x="8482885" y="2641555"/>
                </a:cubicBezTo>
                <a:close/>
                <a:moveTo>
                  <a:pt x="7135403" y="2597219"/>
                </a:moveTo>
                <a:cubicBezTo>
                  <a:pt x="7135403" y="2698351"/>
                  <a:pt x="7191444" y="2739554"/>
                  <a:pt x="7266165" y="2765773"/>
                </a:cubicBezTo>
                <a:cubicBezTo>
                  <a:pt x="7236277" y="2788248"/>
                  <a:pt x="7198916" y="2806975"/>
                  <a:pt x="7165291" y="2825703"/>
                </a:cubicBezTo>
                <a:cubicBezTo>
                  <a:pt x="7157819" y="2863161"/>
                  <a:pt x="7150346" y="2904363"/>
                  <a:pt x="7146611" y="2945564"/>
                </a:cubicBezTo>
                <a:cubicBezTo>
                  <a:pt x="7112986" y="2919346"/>
                  <a:pt x="7083098" y="2893125"/>
                  <a:pt x="7053209" y="2866905"/>
                </a:cubicBezTo>
                <a:cubicBezTo>
                  <a:pt x="7012112" y="2870651"/>
                  <a:pt x="6985959" y="2885634"/>
                  <a:pt x="6941126" y="2885634"/>
                </a:cubicBezTo>
                <a:cubicBezTo>
                  <a:pt x="6948598" y="2844432"/>
                  <a:pt x="6967279" y="2814466"/>
                  <a:pt x="6982224" y="2780756"/>
                </a:cubicBezTo>
                <a:cubicBezTo>
                  <a:pt x="6971014" y="2735807"/>
                  <a:pt x="6941126" y="2713334"/>
                  <a:pt x="6933653" y="2668387"/>
                </a:cubicBezTo>
                <a:cubicBezTo>
                  <a:pt x="6971014" y="2672133"/>
                  <a:pt x="7008376" y="2679622"/>
                  <a:pt x="7053209" y="2675878"/>
                </a:cubicBezTo>
                <a:cubicBezTo>
                  <a:pt x="7083098" y="2653404"/>
                  <a:pt x="7098042" y="2615948"/>
                  <a:pt x="7135403" y="2597219"/>
                </a:cubicBezTo>
                <a:close/>
                <a:moveTo>
                  <a:pt x="186914" y="2582969"/>
                </a:moveTo>
                <a:cubicBezTo>
                  <a:pt x="186914" y="2631622"/>
                  <a:pt x="213206" y="2650335"/>
                  <a:pt x="247011" y="2661562"/>
                </a:cubicBezTo>
                <a:cubicBezTo>
                  <a:pt x="239497" y="2680275"/>
                  <a:pt x="213206" y="2680275"/>
                  <a:pt x="198183" y="2695246"/>
                </a:cubicBezTo>
                <a:cubicBezTo>
                  <a:pt x="201939" y="2717702"/>
                  <a:pt x="190670" y="2725186"/>
                  <a:pt x="194427" y="2747642"/>
                </a:cubicBezTo>
                <a:cubicBezTo>
                  <a:pt x="175648" y="2740157"/>
                  <a:pt x="160623" y="2725186"/>
                  <a:pt x="149354" y="2710215"/>
                </a:cubicBezTo>
                <a:cubicBezTo>
                  <a:pt x="134332" y="2721444"/>
                  <a:pt x="104284" y="2713958"/>
                  <a:pt x="89260" y="2721444"/>
                </a:cubicBezTo>
                <a:cubicBezTo>
                  <a:pt x="93016" y="2702731"/>
                  <a:pt x="104284" y="2687760"/>
                  <a:pt x="111797" y="2672791"/>
                </a:cubicBezTo>
                <a:cubicBezTo>
                  <a:pt x="104284" y="2650335"/>
                  <a:pt x="96772" y="2635364"/>
                  <a:pt x="85503" y="2620393"/>
                </a:cubicBezTo>
                <a:cubicBezTo>
                  <a:pt x="126819" y="2624137"/>
                  <a:pt x="164379" y="2609166"/>
                  <a:pt x="186914" y="2582969"/>
                </a:cubicBezTo>
                <a:close/>
                <a:moveTo>
                  <a:pt x="3324663" y="2578218"/>
                </a:moveTo>
                <a:cubicBezTo>
                  <a:pt x="3335916" y="2634401"/>
                  <a:pt x="3350918" y="2694330"/>
                  <a:pt x="3362171" y="2750513"/>
                </a:cubicBezTo>
                <a:cubicBezTo>
                  <a:pt x="3418432" y="2784223"/>
                  <a:pt x="3474693" y="2810442"/>
                  <a:pt x="3530953" y="2836660"/>
                </a:cubicBezTo>
                <a:cubicBezTo>
                  <a:pt x="3485944" y="2877862"/>
                  <a:pt x="3422184" y="2904080"/>
                  <a:pt x="3369673" y="2937789"/>
                </a:cubicBezTo>
                <a:cubicBezTo>
                  <a:pt x="3362171" y="3001465"/>
                  <a:pt x="3350918" y="3061392"/>
                  <a:pt x="3343416" y="3121320"/>
                </a:cubicBezTo>
                <a:cubicBezTo>
                  <a:pt x="3290906" y="3087612"/>
                  <a:pt x="3245898" y="3038919"/>
                  <a:pt x="3197139" y="3001465"/>
                </a:cubicBezTo>
                <a:cubicBezTo>
                  <a:pt x="3133377" y="3008955"/>
                  <a:pt x="3073365" y="3023936"/>
                  <a:pt x="3009602" y="3031427"/>
                </a:cubicBezTo>
                <a:cubicBezTo>
                  <a:pt x="3032108" y="2971499"/>
                  <a:pt x="3062114" y="2919062"/>
                  <a:pt x="3084618" y="2859135"/>
                </a:cubicBezTo>
                <a:cubicBezTo>
                  <a:pt x="3062114" y="2795460"/>
                  <a:pt x="3024606" y="2750513"/>
                  <a:pt x="3002102" y="2690584"/>
                </a:cubicBezTo>
                <a:cubicBezTo>
                  <a:pt x="3077116" y="2679349"/>
                  <a:pt x="3129625" y="2716803"/>
                  <a:pt x="3185887" y="2701821"/>
                </a:cubicBezTo>
                <a:cubicBezTo>
                  <a:pt x="3249651" y="2683093"/>
                  <a:pt x="3268402" y="2585710"/>
                  <a:pt x="3324663" y="2578218"/>
                </a:cubicBezTo>
                <a:close/>
                <a:moveTo>
                  <a:pt x="10597886" y="2571887"/>
                </a:moveTo>
                <a:cubicBezTo>
                  <a:pt x="10612756" y="2582969"/>
                  <a:pt x="10612756" y="2608830"/>
                  <a:pt x="10638779" y="2608830"/>
                </a:cubicBezTo>
                <a:cubicBezTo>
                  <a:pt x="10623909" y="2619914"/>
                  <a:pt x="10605322" y="2627305"/>
                  <a:pt x="10605322" y="2649471"/>
                </a:cubicBezTo>
                <a:cubicBezTo>
                  <a:pt x="10586734" y="2645777"/>
                  <a:pt x="10579299" y="2634694"/>
                  <a:pt x="10553276" y="2638388"/>
                </a:cubicBezTo>
                <a:cubicBezTo>
                  <a:pt x="10564429" y="2612526"/>
                  <a:pt x="10556994" y="2612526"/>
                  <a:pt x="10553276" y="2582969"/>
                </a:cubicBezTo>
                <a:cubicBezTo>
                  <a:pt x="10571863" y="2594053"/>
                  <a:pt x="10586734" y="2582969"/>
                  <a:pt x="10597886" y="2571887"/>
                </a:cubicBezTo>
                <a:close/>
                <a:moveTo>
                  <a:pt x="1063756" y="2533884"/>
                </a:moveTo>
                <a:cubicBezTo>
                  <a:pt x="1071258" y="2620002"/>
                  <a:pt x="1112518" y="2668678"/>
                  <a:pt x="1187543" y="2683654"/>
                </a:cubicBezTo>
                <a:cubicBezTo>
                  <a:pt x="1165035" y="2709864"/>
                  <a:pt x="1123775" y="2724840"/>
                  <a:pt x="1093765" y="2743562"/>
                </a:cubicBezTo>
                <a:cubicBezTo>
                  <a:pt x="1086262" y="2777261"/>
                  <a:pt x="1082511" y="2818447"/>
                  <a:pt x="1075009" y="2852145"/>
                </a:cubicBezTo>
                <a:cubicBezTo>
                  <a:pt x="1037497" y="2837168"/>
                  <a:pt x="1022492" y="2803470"/>
                  <a:pt x="992483" y="2784749"/>
                </a:cubicBezTo>
                <a:cubicBezTo>
                  <a:pt x="947471" y="2784749"/>
                  <a:pt x="913711" y="2795982"/>
                  <a:pt x="879951" y="2803470"/>
                </a:cubicBezTo>
                <a:cubicBezTo>
                  <a:pt x="891204" y="2769772"/>
                  <a:pt x="902456" y="2732330"/>
                  <a:pt x="921213" y="2702376"/>
                </a:cubicBezTo>
                <a:cubicBezTo>
                  <a:pt x="909960" y="2664934"/>
                  <a:pt x="883701" y="2634978"/>
                  <a:pt x="872449" y="2597536"/>
                </a:cubicBezTo>
                <a:cubicBezTo>
                  <a:pt x="909960" y="2597536"/>
                  <a:pt x="939968" y="2605024"/>
                  <a:pt x="973728" y="2605024"/>
                </a:cubicBezTo>
                <a:cubicBezTo>
                  <a:pt x="1007490" y="2590048"/>
                  <a:pt x="1037497" y="2541372"/>
                  <a:pt x="1063756" y="2533884"/>
                </a:cubicBezTo>
                <a:close/>
                <a:moveTo>
                  <a:pt x="9812325" y="2518051"/>
                </a:moveTo>
                <a:cubicBezTo>
                  <a:pt x="9816081" y="2559367"/>
                  <a:pt x="9831105" y="2585658"/>
                  <a:pt x="9872419" y="2589414"/>
                </a:cubicBezTo>
                <a:cubicBezTo>
                  <a:pt x="9853640" y="2619462"/>
                  <a:pt x="9812325" y="2626974"/>
                  <a:pt x="9816081" y="2679556"/>
                </a:cubicBezTo>
                <a:cubicBezTo>
                  <a:pt x="9786033" y="2660776"/>
                  <a:pt x="9774765" y="2638241"/>
                  <a:pt x="9718426" y="2653265"/>
                </a:cubicBezTo>
                <a:cubicBezTo>
                  <a:pt x="9733451" y="2615705"/>
                  <a:pt x="9740961" y="2581902"/>
                  <a:pt x="9710914" y="2555611"/>
                </a:cubicBezTo>
                <a:cubicBezTo>
                  <a:pt x="9752230" y="2555611"/>
                  <a:pt x="9786033" y="2548098"/>
                  <a:pt x="9812325" y="2518051"/>
                </a:cubicBezTo>
                <a:close/>
                <a:moveTo>
                  <a:pt x="3964379" y="2377129"/>
                </a:moveTo>
                <a:cubicBezTo>
                  <a:pt x="3979369" y="2436950"/>
                  <a:pt x="3994359" y="2493034"/>
                  <a:pt x="4001856" y="2560331"/>
                </a:cubicBezTo>
                <a:cubicBezTo>
                  <a:pt x="4054315" y="2601458"/>
                  <a:pt x="4121768" y="2623893"/>
                  <a:pt x="4181726" y="2653802"/>
                </a:cubicBezTo>
                <a:cubicBezTo>
                  <a:pt x="4136758" y="2698670"/>
                  <a:pt x="4076800" y="2724840"/>
                  <a:pt x="4016844" y="2758491"/>
                </a:cubicBezTo>
                <a:cubicBezTo>
                  <a:pt x="4005601" y="2822051"/>
                  <a:pt x="3994359" y="2889350"/>
                  <a:pt x="3983116" y="2956649"/>
                </a:cubicBezTo>
                <a:cubicBezTo>
                  <a:pt x="3926906" y="2919262"/>
                  <a:pt x="3885685" y="2870656"/>
                  <a:pt x="3833222" y="2833268"/>
                </a:cubicBezTo>
                <a:cubicBezTo>
                  <a:pt x="3762025" y="2837006"/>
                  <a:pt x="3702065" y="2848223"/>
                  <a:pt x="3638359" y="2859439"/>
                </a:cubicBezTo>
                <a:cubicBezTo>
                  <a:pt x="3657097" y="2792140"/>
                  <a:pt x="3690823" y="2739795"/>
                  <a:pt x="3713307" y="2676237"/>
                </a:cubicBezTo>
                <a:cubicBezTo>
                  <a:pt x="3683328" y="2620153"/>
                  <a:pt x="3657097" y="2556592"/>
                  <a:pt x="3619624" y="2504249"/>
                </a:cubicBezTo>
                <a:cubicBezTo>
                  <a:pt x="3690823" y="2485555"/>
                  <a:pt x="3758276" y="2530422"/>
                  <a:pt x="3814486" y="2515465"/>
                </a:cubicBezTo>
                <a:cubicBezTo>
                  <a:pt x="3885685" y="2496771"/>
                  <a:pt x="3900675" y="2403300"/>
                  <a:pt x="3964379" y="2377129"/>
                </a:cubicBezTo>
                <a:close/>
                <a:moveTo>
                  <a:pt x="9047840" y="2320127"/>
                </a:moveTo>
                <a:cubicBezTo>
                  <a:pt x="9062780" y="2350081"/>
                  <a:pt x="9062780" y="2391267"/>
                  <a:pt x="9073986" y="2421220"/>
                </a:cubicBezTo>
                <a:cubicBezTo>
                  <a:pt x="9103867" y="2432454"/>
                  <a:pt x="9130013" y="2451174"/>
                  <a:pt x="9159894" y="2462408"/>
                </a:cubicBezTo>
                <a:cubicBezTo>
                  <a:pt x="9144954" y="2496106"/>
                  <a:pt x="9100132" y="2503596"/>
                  <a:pt x="9073986" y="2529804"/>
                </a:cubicBezTo>
                <a:cubicBezTo>
                  <a:pt x="9070251" y="2563504"/>
                  <a:pt x="9070251" y="2593458"/>
                  <a:pt x="9059044" y="2619666"/>
                </a:cubicBezTo>
                <a:cubicBezTo>
                  <a:pt x="9040369" y="2638388"/>
                  <a:pt x="9006753" y="2567248"/>
                  <a:pt x="8973136" y="2559758"/>
                </a:cubicBezTo>
                <a:cubicBezTo>
                  <a:pt x="8939520" y="2567248"/>
                  <a:pt x="8913374" y="2574736"/>
                  <a:pt x="8876022" y="2574736"/>
                </a:cubicBezTo>
                <a:cubicBezTo>
                  <a:pt x="8883493" y="2537294"/>
                  <a:pt x="8905903" y="2514828"/>
                  <a:pt x="8913374" y="2477386"/>
                </a:cubicBezTo>
                <a:cubicBezTo>
                  <a:pt x="8902168" y="2439942"/>
                  <a:pt x="8876022" y="2421220"/>
                  <a:pt x="8868551" y="2383779"/>
                </a:cubicBezTo>
                <a:cubicBezTo>
                  <a:pt x="8961930" y="2409988"/>
                  <a:pt x="9003017" y="2365058"/>
                  <a:pt x="9047840" y="2320127"/>
                </a:cubicBezTo>
                <a:close/>
                <a:moveTo>
                  <a:pt x="5813965" y="2316959"/>
                </a:moveTo>
                <a:cubicBezTo>
                  <a:pt x="5821472" y="2335624"/>
                  <a:pt x="5828977" y="2358014"/>
                  <a:pt x="5832730" y="2384140"/>
                </a:cubicBezTo>
                <a:cubicBezTo>
                  <a:pt x="5851496" y="2399070"/>
                  <a:pt x="5874018" y="2406534"/>
                  <a:pt x="5896536" y="2417731"/>
                </a:cubicBezTo>
                <a:cubicBezTo>
                  <a:pt x="5885276" y="2440124"/>
                  <a:pt x="5851496" y="2443858"/>
                  <a:pt x="5832730" y="2458787"/>
                </a:cubicBezTo>
                <a:cubicBezTo>
                  <a:pt x="5836484" y="2484912"/>
                  <a:pt x="5825224" y="2499840"/>
                  <a:pt x="5825224" y="2525967"/>
                </a:cubicBezTo>
                <a:cubicBezTo>
                  <a:pt x="5798952" y="2522235"/>
                  <a:pt x="5791445" y="2492376"/>
                  <a:pt x="5768925" y="2484912"/>
                </a:cubicBezTo>
                <a:cubicBezTo>
                  <a:pt x="5746407" y="2488644"/>
                  <a:pt x="5727642" y="2492376"/>
                  <a:pt x="5697614" y="2492376"/>
                </a:cubicBezTo>
                <a:cubicBezTo>
                  <a:pt x="5705121" y="2469983"/>
                  <a:pt x="5712626" y="2443858"/>
                  <a:pt x="5723886" y="2428928"/>
                </a:cubicBezTo>
                <a:cubicBezTo>
                  <a:pt x="5716381" y="2406534"/>
                  <a:pt x="5697614" y="2391604"/>
                  <a:pt x="5693861" y="2361745"/>
                </a:cubicBezTo>
                <a:cubicBezTo>
                  <a:pt x="5750158" y="2376675"/>
                  <a:pt x="5795197" y="2354282"/>
                  <a:pt x="5813965" y="2316959"/>
                </a:cubicBezTo>
                <a:close/>
                <a:moveTo>
                  <a:pt x="7742076" y="2309043"/>
                </a:moveTo>
                <a:cubicBezTo>
                  <a:pt x="7749565" y="2361389"/>
                  <a:pt x="7768291" y="2398777"/>
                  <a:pt x="7772035" y="2451122"/>
                </a:cubicBezTo>
                <a:cubicBezTo>
                  <a:pt x="7813231" y="2481033"/>
                  <a:pt x="7865661" y="2499729"/>
                  <a:pt x="7910602" y="2525901"/>
                </a:cubicBezTo>
                <a:cubicBezTo>
                  <a:pt x="7869407" y="2555813"/>
                  <a:pt x="7820721" y="2578244"/>
                  <a:pt x="7775780" y="2608157"/>
                </a:cubicBezTo>
                <a:cubicBezTo>
                  <a:pt x="7775780" y="2660502"/>
                  <a:pt x="7764545" y="2701631"/>
                  <a:pt x="7757055" y="2746497"/>
                </a:cubicBezTo>
                <a:cubicBezTo>
                  <a:pt x="7730840" y="2753975"/>
                  <a:pt x="7678410" y="2682935"/>
                  <a:pt x="7640959" y="2660502"/>
                </a:cubicBezTo>
                <a:cubicBezTo>
                  <a:pt x="7588527" y="2664241"/>
                  <a:pt x="7539843" y="2675457"/>
                  <a:pt x="7491157" y="2682935"/>
                </a:cubicBezTo>
                <a:cubicBezTo>
                  <a:pt x="7506136" y="2634329"/>
                  <a:pt x="7524861" y="2589463"/>
                  <a:pt x="7547333" y="2544597"/>
                </a:cubicBezTo>
                <a:cubicBezTo>
                  <a:pt x="7528607" y="2492250"/>
                  <a:pt x="7502392" y="2454861"/>
                  <a:pt x="7479921" y="2409993"/>
                </a:cubicBezTo>
                <a:cubicBezTo>
                  <a:pt x="7532353" y="2391299"/>
                  <a:pt x="7577293" y="2424949"/>
                  <a:pt x="7622234" y="2417473"/>
                </a:cubicBezTo>
                <a:cubicBezTo>
                  <a:pt x="7678410" y="2402516"/>
                  <a:pt x="7689644" y="2327737"/>
                  <a:pt x="7742076" y="2309043"/>
                </a:cubicBezTo>
                <a:close/>
                <a:moveTo>
                  <a:pt x="5234283" y="2286875"/>
                </a:moveTo>
                <a:cubicBezTo>
                  <a:pt x="5234283" y="2331754"/>
                  <a:pt x="5249264" y="2361673"/>
                  <a:pt x="5253009" y="2406549"/>
                </a:cubicBezTo>
                <a:cubicBezTo>
                  <a:pt x="5286716" y="2436468"/>
                  <a:pt x="5335406" y="2455166"/>
                  <a:pt x="5380350" y="2473865"/>
                </a:cubicBezTo>
                <a:cubicBezTo>
                  <a:pt x="5346642" y="2503785"/>
                  <a:pt x="5305443" y="2526223"/>
                  <a:pt x="5264245" y="2548661"/>
                </a:cubicBezTo>
                <a:cubicBezTo>
                  <a:pt x="5260500" y="2589799"/>
                  <a:pt x="5245518" y="2630938"/>
                  <a:pt x="5245518" y="2679555"/>
                </a:cubicBezTo>
                <a:cubicBezTo>
                  <a:pt x="5204320" y="2679555"/>
                  <a:pt x="5174360" y="2619718"/>
                  <a:pt x="5136903" y="2597280"/>
                </a:cubicBezTo>
                <a:cubicBezTo>
                  <a:pt x="5091960" y="2604759"/>
                  <a:pt x="5047016" y="2612238"/>
                  <a:pt x="5002072" y="2619718"/>
                </a:cubicBezTo>
                <a:cubicBezTo>
                  <a:pt x="5017053" y="2574840"/>
                  <a:pt x="5032035" y="2533702"/>
                  <a:pt x="5054509" y="2492565"/>
                </a:cubicBezTo>
                <a:cubicBezTo>
                  <a:pt x="5035782" y="2447687"/>
                  <a:pt x="5009563" y="2414029"/>
                  <a:pt x="4990838" y="2369150"/>
                </a:cubicBezTo>
                <a:cubicBezTo>
                  <a:pt x="5047016" y="2361673"/>
                  <a:pt x="5084472" y="2387850"/>
                  <a:pt x="5121923" y="2376631"/>
                </a:cubicBezTo>
                <a:cubicBezTo>
                  <a:pt x="5174360" y="2361673"/>
                  <a:pt x="5185593" y="2290614"/>
                  <a:pt x="5234283" y="2286875"/>
                </a:cubicBezTo>
                <a:close/>
                <a:moveTo>
                  <a:pt x="4608076" y="2286875"/>
                </a:moveTo>
                <a:cubicBezTo>
                  <a:pt x="4611813" y="2350586"/>
                  <a:pt x="4634238" y="2395560"/>
                  <a:pt x="4641712" y="2455523"/>
                </a:cubicBezTo>
                <a:cubicBezTo>
                  <a:pt x="4694033" y="2485504"/>
                  <a:pt x="4750091" y="2511739"/>
                  <a:pt x="4802414" y="2541722"/>
                </a:cubicBezTo>
                <a:cubicBezTo>
                  <a:pt x="4753830" y="2575451"/>
                  <a:pt x="4697770" y="2605431"/>
                  <a:pt x="4649188" y="2639162"/>
                </a:cubicBezTo>
                <a:cubicBezTo>
                  <a:pt x="4645449" y="2699125"/>
                  <a:pt x="4626762" y="2747846"/>
                  <a:pt x="4626762" y="2807809"/>
                </a:cubicBezTo>
                <a:cubicBezTo>
                  <a:pt x="4578178" y="2792819"/>
                  <a:pt x="4529595" y="2729107"/>
                  <a:pt x="4481010" y="2695378"/>
                </a:cubicBezTo>
                <a:cubicBezTo>
                  <a:pt x="4424950" y="2706620"/>
                  <a:pt x="4365155" y="2717864"/>
                  <a:pt x="4305357" y="2725359"/>
                </a:cubicBezTo>
                <a:cubicBezTo>
                  <a:pt x="4324044" y="2665396"/>
                  <a:pt x="4357681" y="2616675"/>
                  <a:pt x="4372630" y="2556712"/>
                </a:cubicBezTo>
                <a:cubicBezTo>
                  <a:pt x="4350204" y="2500496"/>
                  <a:pt x="4316569" y="2451777"/>
                  <a:pt x="4294146" y="2395560"/>
                </a:cubicBezTo>
                <a:cubicBezTo>
                  <a:pt x="4350204" y="2399307"/>
                  <a:pt x="4410003" y="2403055"/>
                  <a:pt x="4462322" y="2410550"/>
                </a:cubicBezTo>
                <a:cubicBezTo>
                  <a:pt x="4522119" y="2380568"/>
                  <a:pt x="4548279" y="2316857"/>
                  <a:pt x="4608076" y="2286875"/>
                </a:cubicBezTo>
                <a:close/>
                <a:moveTo>
                  <a:pt x="6394330" y="2248874"/>
                </a:moveTo>
                <a:cubicBezTo>
                  <a:pt x="6409244" y="2271437"/>
                  <a:pt x="6409244" y="2305282"/>
                  <a:pt x="6442801" y="2305282"/>
                </a:cubicBezTo>
                <a:cubicBezTo>
                  <a:pt x="6431616" y="2327847"/>
                  <a:pt x="6401787" y="2331606"/>
                  <a:pt x="6405515" y="2369211"/>
                </a:cubicBezTo>
                <a:cubicBezTo>
                  <a:pt x="6383145" y="2361690"/>
                  <a:pt x="6364501" y="2335366"/>
                  <a:pt x="6330943" y="2354169"/>
                </a:cubicBezTo>
                <a:cubicBezTo>
                  <a:pt x="6345859" y="2331606"/>
                  <a:pt x="6349587" y="2301523"/>
                  <a:pt x="6327215" y="2282719"/>
                </a:cubicBezTo>
                <a:cubicBezTo>
                  <a:pt x="6349587" y="2275198"/>
                  <a:pt x="6390602" y="2282719"/>
                  <a:pt x="6394330" y="2248874"/>
                </a:cubicBezTo>
                <a:close/>
                <a:moveTo>
                  <a:pt x="2534625" y="2240956"/>
                </a:moveTo>
                <a:cubicBezTo>
                  <a:pt x="2564598" y="2289722"/>
                  <a:pt x="2564598" y="2368499"/>
                  <a:pt x="2587078" y="2428520"/>
                </a:cubicBezTo>
                <a:cubicBezTo>
                  <a:pt x="2639532" y="2458531"/>
                  <a:pt x="2695729" y="2484787"/>
                  <a:pt x="2751929" y="2511046"/>
                </a:cubicBezTo>
                <a:cubicBezTo>
                  <a:pt x="2703224" y="2548559"/>
                  <a:pt x="2650770" y="2582321"/>
                  <a:pt x="2590827" y="2608578"/>
                </a:cubicBezTo>
                <a:cubicBezTo>
                  <a:pt x="2583330" y="2672349"/>
                  <a:pt x="2568344" y="2732369"/>
                  <a:pt x="2564598" y="2799892"/>
                </a:cubicBezTo>
                <a:cubicBezTo>
                  <a:pt x="2504652" y="2769882"/>
                  <a:pt x="2467186" y="2717364"/>
                  <a:pt x="2418481" y="2679853"/>
                </a:cubicBezTo>
                <a:cubicBezTo>
                  <a:pt x="2354789" y="2687355"/>
                  <a:pt x="2291095" y="2698609"/>
                  <a:pt x="2227404" y="2709862"/>
                </a:cubicBezTo>
                <a:cubicBezTo>
                  <a:pt x="2238644" y="2642340"/>
                  <a:pt x="2298587" y="2593574"/>
                  <a:pt x="2298587" y="2533553"/>
                </a:cubicBezTo>
                <a:cubicBezTo>
                  <a:pt x="2298587" y="2469782"/>
                  <a:pt x="2227404" y="2432269"/>
                  <a:pt x="2219910" y="2360995"/>
                </a:cubicBezTo>
                <a:cubicBezTo>
                  <a:pt x="2279856" y="2364748"/>
                  <a:pt x="2339802" y="2372250"/>
                  <a:pt x="2403494" y="2376001"/>
                </a:cubicBezTo>
                <a:cubicBezTo>
                  <a:pt x="2448452" y="2334739"/>
                  <a:pt x="2497159" y="2293473"/>
                  <a:pt x="2534625" y="2240956"/>
                </a:cubicBezTo>
                <a:close/>
                <a:moveTo>
                  <a:pt x="1684892" y="2147538"/>
                </a:moveTo>
                <a:cubicBezTo>
                  <a:pt x="1688629" y="2237360"/>
                  <a:pt x="1733480" y="2286011"/>
                  <a:pt x="1808230" y="2300982"/>
                </a:cubicBezTo>
                <a:cubicBezTo>
                  <a:pt x="1752167" y="2342151"/>
                  <a:pt x="1688629" y="2375833"/>
                  <a:pt x="1696103" y="2476882"/>
                </a:cubicBezTo>
                <a:cubicBezTo>
                  <a:pt x="1643779" y="2435715"/>
                  <a:pt x="1595191" y="2383318"/>
                  <a:pt x="1501753" y="2428229"/>
                </a:cubicBezTo>
                <a:cubicBezTo>
                  <a:pt x="1490540" y="2394546"/>
                  <a:pt x="1527915" y="2357120"/>
                  <a:pt x="1535393" y="2323438"/>
                </a:cubicBezTo>
                <a:cubicBezTo>
                  <a:pt x="1524178" y="2282269"/>
                  <a:pt x="1501753" y="2256071"/>
                  <a:pt x="1486803" y="2218647"/>
                </a:cubicBezTo>
                <a:cubicBezTo>
                  <a:pt x="1595191" y="2241102"/>
                  <a:pt x="1632566" y="2196191"/>
                  <a:pt x="1684892" y="2147538"/>
                </a:cubicBezTo>
                <a:close/>
                <a:moveTo>
                  <a:pt x="10347237" y="2062035"/>
                </a:moveTo>
                <a:cubicBezTo>
                  <a:pt x="10350948" y="2092013"/>
                  <a:pt x="10362082" y="2110750"/>
                  <a:pt x="10391771" y="2110750"/>
                </a:cubicBezTo>
                <a:cubicBezTo>
                  <a:pt x="10384348" y="2125740"/>
                  <a:pt x="10369504" y="2129488"/>
                  <a:pt x="10354659" y="2136983"/>
                </a:cubicBezTo>
                <a:cubicBezTo>
                  <a:pt x="10358371" y="2155718"/>
                  <a:pt x="10350948" y="2163215"/>
                  <a:pt x="10350948" y="2174456"/>
                </a:cubicBezTo>
                <a:cubicBezTo>
                  <a:pt x="10332394" y="2163215"/>
                  <a:pt x="10317550" y="2148224"/>
                  <a:pt x="10280439" y="2155718"/>
                </a:cubicBezTo>
                <a:cubicBezTo>
                  <a:pt x="10291572" y="2129488"/>
                  <a:pt x="10295283" y="2103255"/>
                  <a:pt x="10273016" y="2088267"/>
                </a:cubicBezTo>
                <a:cubicBezTo>
                  <a:pt x="10302705" y="2080772"/>
                  <a:pt x="10324972" y="2084518"/>
                  <a:pt x="10347237" y="2062035"/>
                </a:cubicBezTo>
                <a:close/>
                <a:moveTo>
                  <a:pt x="805174" y="2062035"/>
                </a:moveTo>
                <a:cubicBezTo>
                  <a:pt x="823851" y="2084480"/>
                  <a:pt x="827586" y="2121887"/>
                  <a:pt x="831323" y="2155554"/>
                </a:cubicBezTo>
                <a:cubicBezTo>
                  <a:pt x="861203" y="2174257"/>
                  <a:pt x="891086" y="2189221"/>
                  <a:pt x="924701" y="2204185"/>
                </a:cubicBezTo>
                <a:cubicBezTo>
                  <a:pt x="906025" y="2234109"/>
                  <a:pt x="864936" y="2241590"/>
                  <a:pt x="835055" y="2264035"/>
                </a:cubicBezTo>
                <a:cubicBezTo>
                  <a:pt x="835055" y="2301443"/>
                  <a:pt x="827586" y="2327629"/>
                  <a:pt x="823851" y="2361295"/>
                </a:cubicBezTo>
                <a:cubicBezTo>
                  <a:pt x="779028" y="2323888"/>
                  <a:pt x="722999" y="2278997"/>
                  <a:pt x="640826" y="2316407"/>
                </a:cubicBezTo>
                <a:cubicBezTo>
                  <a:pt x="678177" y="2249071"/>
                  <a:pt x="681914" y="2185480"/>
                  <a:pt x="633358" y="2121887"/>
                </a:cubicBezTo>
                <a:cubicBezTo>
                  <a:pt x="722999" y="2148073"/>
                  <a:pt x="767822" y="2110665"/>
                  <a:pt x="805174" y="2062035"/>
                </a:cubicBezTo>
                <a:close/>
                <a:moveTo>
                  <a:pt x="8318029" y="2017700"/>
                </a:moveTo>
                <a:cubicBezTo>
                  <a:pt x="8325491" y="2070113"/>
                  <a:pt x="8340416" y="2115038"/>
                  <a:pt x="8351610" y="2163707"/>
                </a:cubicBezTo>
                <a:cubicBezTo>
                  <a:pt x="8392654" y="2189915"/>
                  <a:pt x="8441161" y="2208634"/>
                  <a:pt x="8482205" y="2231096"/>
                </a:cubicBezTo>
                <a:cubicBezTo>
                  <a:pt x="8444892" y="2261047"/>
                  <a:pt x="8400117" y="2287253"/>
                  <a:pt x="8355341" y="2309715"/>
                </a:cubicBezTo>
                <a:cubicBezTo>
                  <a:pt x="8347879" y="2362128"/>
                  <a:pt x="8336685" y="2407053"/>
                  <a:pt x="8332954" y="2459466"/>
                </a:cubicBezTo>
                <a:cubicBezTo>
                  <a:pt x="8284447" y="2437003"/>
                  <a:pt x="8254597" y="2395821"/>
                  <a:pt x="8217284" y="2365871"/>
                </a:cubicBezTo>
                <a:cubicBezTo>
                  <a:pt x="8157583" y="2369614"/>
                  <a:pt x="8116539" y="2384591"/>
                  <a:pt x="8064301" y="2388335"/>
                </a:cubicBezTo>
                <a:cubicBezTo>
                  <a:pt x="8082957" y="2343410"/>
                  <a:pt x="8101614" y="2298483"/>
                  <a:pt x="8120270" y="2249814"/>
                </a:cubicBezTo>
                <a:cubicBezTo>
                  <a:pt x="8101614" y="2201146"/>
                  <a:pt x="8079226" y="2159964"/>
                  <a:pt x="8053107" y="2118782"/>
                </a:cubicBezTo>
                <a:cubicBezTo>
                  <a:pt x="8094151" y="2103808"/>
                  <a:pt x="8153852" y="2122528"/>
                  <a:pt x="8194896" y="2122528"/>
                </a:cubicBezTo>
                <a:cubicBezTo>
                  <a:pt x="8247134" y="2096320"/>
                  <a:pt x="8269522" y="2047651"/>
                  <a:pt x="8318029" y="2017700"/>
                </a:cubicBezTo>
                <a:close/>
                <a:moveTo>
                  <a:pt x="7007697" y="1982865"/>
                </a:moveTo>
                <a:cubicBezTo>
                  <a:pt x="7007697" y="2072770"/>
                  <a:pt x="7056326" y="2110233"/>
                  <a:pt x="7123660" y="2128961"/>
                </a:cubicBezTo>
                <a:cubicBezTo>
                  <a:pt x="7101217" y="2155183"/>
                  <a:pt x="7063808" y="2166421"/>
                  <a:pt x="7033883" y="2188898"/>
                </a:cubicBezTo>
                <a:cubicBezTo>
                  <a:pt x="7033883" y="2226358"/>
                  <a:pt x="7018919" y="2252580"/>
                  <a:pt x="7018919" y="2290041"/>
                </a:cubicBezTo>
                <a:cubicBezTo>
                  <a:pt x="6985252" y="2275056"/>
                  <a:pt x="6962807" y="2245088"/>
                  <a:pt x="6932883" y="2226358"/>
                </a:cubicBezTo>
                <a:cubicBezTo>
                  <a:pt x="6899214" y="2230103"/>
                  <a:pt x="6865547" y="2237595"/>
                  <a:pt x="6831881" y="2241343"/>
                </a:cubicBezTo>
                <a:cubicBezTo>
                  <a:pt x="6873030" y="2177660"/>
                  <a:pt x="6869290" y="2106485"/>
                  <a:pt x="6824399" y="2046548"/>
                </a:cubicBezTo>
                <a:cubicBezTo>
                  <a:pt x="6925400" y="2072770"/>
                  <a:pt x="6955326" y="2024071"/>
                  <a:pt x="7007697" y="1982865"/>
                </a:cubicBezTo>
                <a:close/>
                <a:moveTo>
                  <a:pt x="3193139" y="1979699"/>
                </a:moveTo>
                <a:cubicBezTo>
                  <a:pt x="3200618" y="2050860"/>
                  <a:pt x="3219318" y="2107039"/>
                  <a:pt x="3234275" y="2170710"/>
                </a:cubicBezTo>
                <a:cubicBezTo>
                  <a:pt x="3294112" y="2204419"/>
                  <a:pt x="3350206" y="2234381"/>
                  <a:pt x="3413782" y="2260598"/>
                </a:cubicBezTo>
                <a:cubicBezTo>
                  <a:pt x="3361426" y="2305542"/>
                  <a:pt x="3297851" y="2331759"/>
                  <a:pt x="3241754" y="2369213"/>
                </a:cubicBezTo>
                <a:cubicBezTo>
                  <a:pt x="3234275" y="2436628"/>
                  <a:pt x="3219318" y="2496555"/>
                  <a:pt x="3215577" y="2563970"/>
                </a:cubicBezTo>
                <a:cubicBezTo>
                  <a:pt x="3163221" y="2545243"/>
                  <a:pt x="3110866" y="2477828"/>
                  <a:pt x="3058510" y="2440373"/>
                </a:cubicBezTo>
                <a:cubicBezTo>
                  <a:pt x="2987455" y="2447865"/>
                  <a:pt x="2927621" y="2462848"/>
                  <a:pt x="2860307" y="2470338"/>
                </a:cubicBezTo>
                <a:cubicBezTo>
                  <a:pt x="2864046" y="2395430"/>
                  <a:pt x="2935103" y="2350487"/>
                  <a:pt x="2931362" y="2283071"/>
                </a:cubicBezTo>
                <a:cubicBezTo>
                  <a:pt x="2931362" y="2219400"/>
                  <a:pt x="2856566" y="2174456"/>
                  <a:pt x="2845346" y="2099549"/>
                </a:cubicBezTo>
                <a:cubicBezTo>
                  <a:pt x="2920142" y="2095805"/>
                  <a:pt x="2979975" y="2133258"/>
                  <a:pt x="3039811" y="2114531"/>
                </a:cubicBezTo>
                <a:cubicBezTo>
                  <a:pt x="3107125" y="2095805"/>
                  <a:pt x="3125824" y="1998426"/>
                  <a:pt x="3193139" y="1979699"/>
                </a:cubicBezTo>
                <a:close/>
                <a:moveTo>
                  <a:pt x="9590994" y="1952781"/>
                </a:moveTo>
                <a:cubicBezTo>
                  <a:pt x="9590994" y="2016362"/>
                  <a:pt x="9628495" y="2038802"/>
                  <a:pt x="9669747" y="2053762"/>
                </a:cubicBezTo>
                <a:cubicBezTo>
                  <a:pt x="9635997" y="2079944"/>
                  <a:pt x="9587245" y="2094903"/>
                  <a:pt x="9598494" y="2169704"/>
                </a:cubicBezTo>
                <a:cubicBezTo>
                  <a:pt x="9575994" y="2154744"/>
                  <a:pt x="9553493" y="2143523"/>
                  <a:pt x="9542242" y="2121084"/>
                </a:cubicBezTo>
                <a:cubicBezTo>
                  <a:pt x="9515992" y="2128563"/>
                  <a:pt x="9489741" y="2128563"/>
                  <a:pt x="9463489" y="2132304"/>
                </a:cubicBezTo>
                <a:cubicBezTo>
                  <a:pt x="9493492" y="2087424"/>
                  <a:pt x="9489741" y="2035063"/>
                  <a:pt x="9455989" y="1990181"/>
                </a:cubicBezTo>
                <a:cubicBezTo>
                  <a:pt x="9478490" y="1997661"/>
                  <a:pt x="9508492" y="1990181"/>
                  <a:pt x="9527242" y="2001401"/>
                </a:cubicBezTo>
                <a:cubicBezTo>
                  <a:pt x="9557242" y="1993922"/>
                  <a:pt x="9553493" y="1956521"/>
                  <a:pt x="9590994" y="1952781"/>
                </a:cubicBezTo>
                <a:close/>
                <a:moveTo>
                  <a:pt x="3833210" y="1796025"/>
                </a:moveTo>
                <a:cubicBezTo>
                  <a:pt x="3859394" y="1844727"/>
                  <a:pt x="3866877" y="1915907"/>
                  <a:pt x="3881837" y="1979595"/>
                </a:cubicBezTo>
                <a:cubicBezTo>
                  <a:pt x="3930466" y="2020804"/>
                  <a:pt x="3997796" y="2043282"/>
                  <a:pt x="4061388" y="2073253"/>
                </a:cubicBezTo>
                <a:cubicBezTo>
                  <a:pt x="4012759" y="2114461"/>
                  <a:pt x="3949169" y="2144432"/>
                  <a:pt x="3893059" y="2178150"/>
                </a:cubicBezTo>
                <a:cubicBezTo>
                  <a:pt x="3885578" y="2241836"/>
                  <a:pt x="3870615" y="2301777"/>
                  <a:pt x="3866877" y="2369211"/>
                </a:cubicBezTo>
                <a:cubicBezTo>
                  <a:pt x="3803284" y="2339242"/>
                  <a:pt x="3765878" y="2283045"/>
                  <a:pt x="3709770" y="2245582"/>
                </a:cubicBezTo>
                <a:cubicBezTo>
                  <a:pt x="3646178" y="2256823"/>
                  <a:pt x="3582587" y="2268062"/>
                  <a:pt x="3515259" y="2275553"/>
                </a:cubicBezTo>
                <a:cubicBezTo>
                  <a:pt x="3526478" y="2211867"/>
                  <a:pt x="3590070" y="2159417"/>
                  <a:pt x="3590070" y="2095731"/>
                </a:cubicBezTo>
                <a:cubicBezTo>
                  <a:pt x="3586329" y="2032043"/>
                  <a:pt x="3522738" y="1987087"/>
                  <a:pt x="3504037" y="1923400"/>
                </a:cubicBezTo>
                <a:cubicBezTo>
                  <a:pt x="3560144" y="1912161"/>
                  <a:pt x="3631216" y="1934639"/>
                  <a:pt x="3698546" y="1934639"/>
                </a:cubicBezTo>
                <a:cubicBezTo>
                  <a:pt x="3747175" y="1893429"/>
                  <a:pt x="3788321" y="1844727"/>
                  <a:pt x="3833210" y="1796025"/>
                </a:cubicBezTo>
                <a:close/>
                <a:moveTo>
                  <a:pt x="2354794" y="1724773"/>
                </a:moveTo>
                <a:cubicBezTo>
                  <a:pt x="2362292" y="1784785"/>
                  <a:pt x="2381028" y="1833543"/>
                  <a:pt x="2388523" y="1889804"/>
                </a:cubicBezTo>
                <a:cubicBezTo>
                  <a:pt x="2440991" y="1927312"/>
                  <a:pt x="2500955" y="1953567"/>
                  <a:pt x="2557171" y="1979822"/>
                </a:cubicBezTo>
                <a:cubicBezTo>
                  <a:pt x="2508452" y="2017328"/>
                  <a:pt x="2452234" y="2047336"/>
                  <a:pt x="2396020" y="2077340"/>
                </a:cubicBezTo>
                <a:cubicBezTo>
                  <a:pt x="2392272" y="2141102"/>
                  <a:pt x="2377282" y="2189862"/>
                  <a:pt x="2373533" y="2253624"/>
                </a:cubicBezTo>
                <a:cubicBezTo>
                  <a:pt x="2324812" y="2238622"/>
                  <a:pt x="2276092" y="2174859"/>
                  <a:pt x="2227372" y="2141102"/>
                </a:cubicBezTo>
                <a:cubicBezTo>
                  <a:pt x="2167409" y="2148604"/>
                  <a:pt x="2107446" y="2159856"/>
                  <a:pt x="2047481" y="2171108"/>
                </a:cubicBezTo>
                <a:cubicBezTo>
                  <a:pt x="2066218" y="2107349"/>
                  <a:pt x="2096202" y="2058587"/>
                  <a:pt x="2114939" y="1994824"/>
                </a:cubicBezTo>
                <a:cubicBezTo>
                  <a:pt x="2092454" y="1942314"/>
                  <a:pt x="2062473" y="1889804"/>
                  <a:pt x="2036240" y="1841045"/>
                </a:cubicBezTo>
                <a:cubicBezTo>
                  <a:pt x="2099947" y="1822292"/>
                  <a:pt x="2159912" y="1859798"/>
                  <a:pt x="2212381" y="1844796"/>
                </a:cubicBezTo>
                <a:cubicBezTo>
                  <a:pt x="2279841" y="1826042"/>
                  <a:pt x="2294830" y="1728524"/>
                  <a:pt x="2354794" y="1724773"/>
                </a:cubicBezTo>
                <a:close/>
                <a:moveTo>
                  <a:pt x="8849519" y="1691522"/>
                </a:moveTo>
                <a:cubicBezTo>
                  <a:pt x="8875746" y="1717662"/>
                  <a:pt x="8872001" y="1781148"/>
                  <a:pt x="8886987" y="1818491"/>
                </a:cubicBezTo>
                <a:cubicBezTo>
                  <a:pt x="8924455" y="1840898"/>
                  <a:pt x="8961923" y="1863303"/>
                  <a:pt x="9003139" y="1878241"/>
                </a:cubicBezTo>
                <a:cubicBezTo>
                  <a:pt x="8980659" y="1915585"/>
                  <a:pt x="8928203" y="1926789"/>
                  <a:pt x="8894480" y="1956663"/>
                </a:cubicBezTo>
                <a:cubicBezTo>
                  <a:pt x="8890735" y="2001477"/>
                  <a:pt x="8879494" y="2038821"/>
                  <a:pt x="8875746" y="2087368"/>
                </a:cubicBezTo>
                <a:cubicBezTo>
                  <a:pt x="8834533" y="2064961"/>
                  <a:pt x="8808304" y="2027618"/>
                  <a:pt x="8770836" y="2001477"/>
                </a:cubicBezTo>
                <a:cubicBezTo>
                  <a:pt x="8722127" y="2005211"/>
                  <a:pt x="8680912" y="2016414"/>
                  <a:pt x="8635950" y="2020149"/>
                </a:cubicBezTo>
                <a:cubicBezTo>
                  <a:pt x="8650939" y="1982804"/>
                  <a:pt x="8669673" y="1937992"/>
                  <a:pt x="8688407" y="1900648"/>
                </a:cubicBezTo>
                <a:cubicBezTo>
                  <a:pt x="8673418" y="1855834"/>
                  <a:pt x="8647191" y="1818491"/>
                  <a:pt x="8624710" y="1777413"/>
                </a:cubicBezTo>
                <a:cubicBezTo>
                  <a:pt x="8669673" y="1766210"/>
                  <a:pt x="8718381" y="1796084"/>
                  <a:pt x="8755849" y="1784882"/>
                </a:cubicBezTo>
                <a:cubicBezTo>
                  <a:pt x="8800811" y="1773679"/>
                  <a:pt x="8823292" y="1713929"/>
                  <a:pt x="8849519" y="1691522"/>
                </a:cubicBezTo>
                <a:close/>
                <a:moveTo>
                  <a:pt x="7588138" y="1680438"/>
                </a:moveTo>
                <a:cubicBezTo>
                  <a:pt x="7603098" y="1725306"/>
                  <a:pt x="7610579" y="1773913"/>
                  <a:pt x="7621799" y="1818779"/>
                </a:cubicBezTo>
                <a:cubicBezTo>
                  <a:pt x="7662940" y="1852428"/>
                  <a:pt x="7711561" y="1871124"/>
                  <a:pt x="7760181" y="1893559"/>
                </a:cubicBezTo>
                <a:cubicBezTo>
                  <a:pt x="7726521" y="1934684"/>
                  <a:pt x="7674160" y="1953380"/>
                  <a:pt x="7629279" y="1979552"/>
                </a:cubicBezTo>
                <a:cubicBezTo>
                  <a:pt x="7629279" y="2035636"/>
                  <a:pt x="7606839" y="2069286"/>
                  <a:pt x="7610579" y="2125370"/>
                </a:cubicBezTo>
                <a:cubicBezTo>
                  <a:pt x="7569438" y="2121631"/>
                  <a:pt x="7528297" y="2061810"/>
                  <a:pt x="7487156" y="2035636"/>
                </a:cubicBezTo>
                <a:cubicBezTo>
                  <a:pt x="7434795" y="2039375"/>
                  <a:pt x="7386175" y="2050591"/>
                  <a:pt x="7337553" y="2058069"/>
                </a:cubicBezTo>
                <a:cubicBezTo>
                  <a:pt x="7348774" y="2005724"/>
                  <a:pt x="7371214" y="1960858"/>
                  <a:pt x="7393654" y="1919729"/>
                </a:cubicBezTo>
                <a:cubicBezTo>
                  <a:pt x="7374955" y="1863646"/>
                  <a:pt x="7341293" y="1829995"/>
                  <a:pt x="7326333" y="1773913"/>
                </a:cubicBezTo>
                <a:cubicBezTo>
                  <a:pt x="7378694" y="1773913"/>
                  <a:pt x="7423575" y="1785129"/>
                  <a:pt x="7472196" y="1785129"/>
                </a:cubicBezTo>
                <a:cubicBezTo>
                  <a:pt x="7520816" y="1758956"/>
                  <a:pt x="7543258" y="1706610"/>
                  <a:pt x="7588138" y="1680438"/>
                </a:cubicBezTo>
                <a:close/>
                <a:moveTo>
                  <a:pt x="4488418" y="1672521"/>
                </a:moveTo>
                <a:cubicBezTo>
                  <a:pt x="4514590" y="1721150"/>
                  <a:pt x="4518327" y="1795961"/>
                  <a:pt x="4533280" y="1852071"/>
                </a:cubicBezTo>
                <a:cubicBezTo>
                  <a:pt x="4585621" y="1885736"/>
                  <a:pt x="4649177" y="1911922"/>
                  <a:pt x="4708993" y="1941847"/>
                </a:cubicBezTo>
                <a:cubicBezTo>
                  <a:pt x="4656654" y="1979252"/>
                  <a:pt x="4596837" y="2009177"/>
                  <a:pt x="4540758" y="2042842"/>
                </a:cubicBezTo>
                <a:cubicBezTo>
                  <a:pt x="4533280" y="2102693"/>
                  <a:pt x="4529542" y="2166284"/>
                  <a:pt x="4514590" y="2222392"/>
                </a:cubicBezTo>
                <a:cubicBezTo>
                  <a:pt x="4495896" y="2229873"/>
                  <a:pt x="4465987" y="2192468"/>
                  <a:pt x="4443555" y="2173763"/>
                </a:cubicBezTo>
                <a:cubicBezTo>
                  <a:pt x="4417385" y="2151320"/>
                  <a:pt x="4387476" y="2125136"/>
                  <a:pt x="4368784" y="2106433"/>
                </a:cubicBezTo>
                <a:cubicBezTo>
                  <a:pt x="4305230" y="2117655"/>
                  <a:pt x="4245413" y="2128876"/>
                  <a:pt x="4181856" y="2136359"/>
                </a:cubicBezTo>
                <a:cubicBezTo>
                  <a:pt x="4185595" y="2069027"/>
                  <a:pt x="4249150" y="2024139"/>
                  <a:pt x="4249150" y="1964288"/>
                </a:cubicBezTo>
                <a:cubicBezTo>
                  <a:pt x="4249150" y="1900699"/>
                  <a:pt x="4181856" y="1859552"/>
                  <a:pt x="4170642" y="1792221"/>
                </a:cubicBezTo>
                <a:cubicBezTo>
                  <a:pt x="4234196" y="1792221"/>
                  <a:pt x="4294013" y="1799702"/>
                  <a:pt x="4350092" y="1807183"/>
                </a:cubicBezTo>
                <a:cubicBezTo>
                  <a:pt x="4402432" y="1766037"/>
                  <a:pt x="4443555" y="1717409"/>
                  <a:pt x="4488418" y="1672521"/>
                </a:cubicBezTo>
                <a:close/>
                <a:moveTo>
                  <a:pt x="1444483" y="1650355"/>
                </a:moveTo>
                <a:cubicBezTo>
                  <a:pt x="1455710" y="1684080"/>
                  <a:pt x="1463196" y="1721553"/>
                  <a:pt x="1470679" y="1759028"/>
                </a:cubicBezTo>
                <a:cubicBezTo>
                  <a:pt x="1500619" y="1781512"/>
                  <a:pt x="1534303" y="1800249"/>
                  <a:pt x="1575472" y="1811491"/>
                </a:cubicBezTo>
                <a:cubicBezTo>
                  <a:pt x="1515592" y="1852712"/>
                  <a:pt x="1448225" y="1882690"/>
                  <a:pt x="1463196" y="1987617"/>
                </a:cubicBezTo>
                <a:cubicBezTo>
                  <a:pt x="1422029" y="1972627"/>
                  <a:pt x="1399572" y="1938901"/>
                  <a:pt x="1369632" y="1916416"/>
                </a:cubicBezTo>
                <a:cubicBezTo>
                  <a:pt x="1335949" y="1923911"/>
                  <a:pt x="1291038" y="1923911"/>
                  <a:pt x="1261097" y="1935153"/>
                </a:cubicBezTo>
                <a:cubicBezTo>
                  <a:pt x="1287294" y="1875195"/>
                  <a:pt x="1309752" y="1785261"/>
                  <a:pt x="1246127" y="1725301"/>
                </a:cubicBezTo>
                <a:cubicBezTo>
                  <a:pt x="1272325" y="1717808"/>
                  <a:pt x="1324721" y="1729050"/>
                  <a:pt x="1354661" y="1732796"/>
                </a:cubicBezTo>
                <a:cubicBezTo>
                  <a:pt x="1395830" y="1714060"/>
                  <a:pt x="1410799" y="1676585"/>
                  <a:pt x="1444483" y="1650355"/>
                </a:cubicBezTo>
                <a:close/>
                <a:moveTo>
                  <a:pt x="516989" y="1645604"/>
                </a:moveTo>
                <a:cubicBezTo>
                  <a:pt x="531969" y="1660610"/>
                  <a:pt x="535713" y="1690621"/>
                  <a:pt x="539457" y="1716881"/>
                </a:cubicBezTo>
                <a:cubicBezTo>
                  <a:pt x="558182" y="1739389"/>
                  <a:pt x="588142" y="1746892"/>
                  <a:pt x="614355" y="1761898"/>
                </a:cubicBezTo>
                <a:cubicBezTo>
                  <a:pt x="599375" y="1780654"/>
                  <a:pt x="573162" y="1791909"/>
                  <a:pt x="546947" y="1803164"/>
                </a:cubicBezTo>
                <a:cubicBezTo>
                  <a:pt x="543201" y="1829424"/>
                  <a:pt x="535713" y="1859435"/>
                  <a:pt x="531969" y="1889446"/>
                </a:cubicBezTo>
                <a:cubicBezTo>
                  <a:pt x="505754" y="1878191"/>
                  <a:pt x="494519" y="1851931"/>
                  <a:pt x="468307" y="1840678"/>
                </a:cubicBezTo>
                <a:cubicBezTo>
                  <a:pt x="434602" y="1836926"/>
                  <a:pt x="419624" y="1851931"/>
                  <a:pt x="382175" y="1848180"/>
                </a:cubicBezTo>
                <a:cubicBezTo>
                  <a:pt x="393409" y="1821920"/>
                  <a:pt x="408389" y="1799413"/>
                  <a:pt x="415878" y="1773152"/>
                </a:cubicBezTo>
                <a:cubicBezTo>
                  <a:pt x="404645" y="1746892"/>
                  <a:pt x="393409" y="1720632"/>
                  <a:pt x="378431" y="1701876"/>
                </a:cubicBezTo>
                <a:cubicBezTo>
                  <a:pt x="438348" y="1705627"/>
                  <a:pt x="498264" y="1698125"/>
                  <a:pt x="516989" y="1645604"/>
                </a:cubicBezTo>
                <a:close/>
                <a:moveTo>
                  <a:pt x="5118054" y="1639271"/>
                </a:moveTo>
                <a:cubicBezTo>
                  <a:pt x="5133014" y="1680399"/>
                  <a:pt x="5140493" y="1729003"/>
                  <a:pt x="5151713" y="1777610"/>
                </a:cubicBezTo>
                <a:cubicBezTo>
                  <a:pt x="5192854" y="1811259"/>
                  <a:pt x="5245217" y="1826215"/>
                  <a:pt x="5290097" y="1852388"/>
                </a:cubicBezTo>
                <a:cubicBezTo>
                  <a:pt x="5252696" y="1886038"/>
                  <a:pt x="5200336" y="1908472"/>
                  <a:pt x="5159195" y="1938383"/>
                </a:cubicBezTo>
                <a:cubicBezTo>
                  <a:pt x="5151713" y="1986990"/>
                  <a:pt x="5147975" y="2039333"/>
                  <a:pt x="5133014" y="2084201"/>
                </a:cubicBezTo>
                <a:cubicBezTo>
                  <a:pt x="5088132" y="2061768"/>
                  <a:pt x="5058211" y="2013161"/>
                  <a:pt x="5013331" y="1986990"/>
                </a:cubicBezTo>
                <a:cubicBezTo>
                  <a:pt x="4964711" y="1998206"/>
                  <a:pt x="4919830" y="2005684"/>
                  <a:pt x="4863729" y="2009423"/>
                </a:cubicBezTo>
                <a:cubicBezTo>
                  <a:pt x="4882429" y="1960816"/>
                  <a:pt x="4901128" y="1912211"/>
                  <a:pt x="4923570" y="1867344"/>
                </a:cubicBezTo>
                <a:cubicBezTo>
                  <a:pt x="4897390" y="1822476"/>
                  <a:pt x="4871211" y="1781349"/>
                  <a:pt x="4856250" y="1729003"/>
                </a:cubicBezTo>
                <a:cubicBezTo>
                  <a:pt x="4912350" y="1725265"/>
                  <a:pt x="4960971" y="1751436"/>
                  <a:pt x="5002112" y="1740220"/>
                </a:cubicBezTo>
                <a:cubicBezTo>
                  <a:pt x="5058211" y="1725265"/>
                  <a:pt x="5069433" y="1654225"/>
                  <a:pt x="5118054" y="1639271"/>
                </a:cubicBezTo>
                <a:close/>
                <a:moveTo>
                  <a:pt x="5712985" y="1628187"/>
                </a:moveTo>
                <a:cubicBezTo>
                  <a:pt x="5712985" y="1713930"/>
                  <a:pt x="5758142" y="1747481"/>
                  <a:pt x="5822116" y="1766122"/>
                </a:cubicBezTo>
                <a:cubicBezTo>
                  <a:pt x="5803300" y="1799674"/>
                  <a:pt x="5758142" y="1807129"/>
                  <a:pt x="5731800" y="1829498"/>
                </a:cubicBezTo>
                <a:cubicBezTo>
                  <a:pt x="5735563" y="1866777"/>
                  <a:pt x="5720511" y="1885418"/>
                  <a:pt x="5724274" y="1922697"/>
                </a:cubicBezTo>
                <a:cubicBezTo>
                  <a:pt x="5671591" y="1889146"/>
                  <a:pt x="5626432" y="1840682"/>
                  <a:pt x="5536118" y="1877961"/>
                </a:cubicBezTo>
                <a:cubicBezTo>
                  <a:pt x="5547408" y="1844408"/>
                  <a:pt x="5562460" y="1810858"/>
                  <a:pt x="5577512" y="1781034"/>
                </a:cubicBezTo>
                <a:cubicBezTo>
                  <a:pt x="5562460" y="1747481"/>
                  <a:pt x="5539882" y="1725114"/>
                  <a:pt x="5532357" y="1684106"/>
                </a:cubicBezTo>
                <a:cubicBezTo>
                  <a:pt x="5622669" y="1717657"/>
                  <a:pt x="5664065" y="1661737"/>
                  <a:pt x="5712985" y="1628187"/>
                </a:cubicBezTo>
                <a:close/>
                <a:moveTo>
                  <a:pt x="10837798" y="1556934"/>
                </a:moveTo>
                <a:cubicBezTo>
                  <a:pt x="10849125" y="1560666"/>
                  <a:pt x="10841573" y="1586793"/>
                  <a:pt x="10860453" y="1579327"/>
                </a:cubicBezTo>
                <a:cubicBezTo>
                  <a:pt x="10860453" y="1594257"/>
                  <a:pt x="10837798" y="1586793"/>
                  <a:pt x="10845350" y="1609186"/>
                </a:cubicBezTo>
                <a:cubicBezTo>
                  <a:pt x="10826471" y="1605454"/>
                  <a:pt x="10830248" y="1594257"/>
                  <a:pt x="10811368" y="1601722"/>
                </a:cubicBezTo>
                <a:cubicBezTo>
                  <a:pt x="10815143" y="1586793"/>
                  <a:pt x="10815143" y="1586793"/>
                  <a:pt x="10811368" y="1568131"/>
                </a:cubicBezTo>
                <a:cubicBezTo>
                  <a:pt x="10826471" y="1568131"/>
                  <a:pt x="10837798" y="1568131"/>
                  <a:pt x="10837798" y="1556934"/>
                </a:cubicBezTo>
                <a:close/>
                <a:moveTo>
                  <a:pt x="6285580" y="1537933"/>
                </a:moveTo>
                <a:cubicBezTo>
                  <a:pt x="6285580" y="1605049"/>
                  <a:pt x="6322960" y="1634878"/>
                  <a:pt x="6371551" y="1649792"/>
                </a:cubicBezTo>
                <a:cubicBezTo>
                  <a:pt x="6352862" y="1668434"/>
                  <a:pt x="6322960" y="1679621"/>
                  <a:pt x="6300532" y="1698263"/>
                </a:cubicBezTo>
                <a:cubicBezTo>
                  <a:pt x="6304271" y="1728094"/>
                  <a:pt x="6293056" y="1743006"/>
                  <a:pt x="6293056" y="1769107"/>
                </a:cubicBezTo>
                <a:cubicBezTo>
                  <a:pt x="6263156" y="1765379"/>
                  <a:pt x="6251941" y="1735551"/>
                  <a:pt x="6229513" y="1720636"/>
                </a:cubicBezTo>
                <a:cubicBezTo>
                  <a:pt x="6203348" y="1728094"/>
                  <a:pt x="6173445" y="1728094"/>
                  <a:pt x="6151018" y="1735551"/>
                </a:cubicBezTo>
                <a:cubicBezTo>
                  <a:pt x="6177183" y="1683349"/>
                  <a:pt x="6177183" y="1634878"/>
                  <a:pt x="6143543" y="1582678"/>
                </a:cubicBezTo>
                <a:cubicBezTo>
                  <a:pt x="6169707" y="1590133"/>
                  <a:pt x="6195872" y="1590133"/>
                  <a:pt x="6222037" y="1593862"/>
                </a:cubicBezTo>
                <a:cubicBezTo>
                  <a:pt x="6244463" y="1575219"/>
                  <a:pt x="6255678" y="1549119"/>
                  <a:pt x="6285580" y="1537933"/>
                </a:cubicBezTo>
                <a:close/>
                <a:moveTo>
                  <a:pt x="10100178" y="1515765"/>
                </a:moveTo>
                <a:cubicBezTo>
                  <a:pt x="10096427" y="1560588"/>
                  <a:pt x="10126430" y="1575528"/>
                  <a:pt x="10152679" y="1586734"/>
                </a:cubicBezTo>
                <a:cubicBezTo>
                  <a:pt x="10126430" y="1601675"/>
                  <a:pt x="10096427" y="1616615"/>
                  <a:pt x="10103927" y="1661438"/>
                </a:cubicBezTo>
                <a:cubicBezTo>
                  <a:pt x="10081427" y="1653967"/>
                  <a:pt x="10055177" y="1616615"/>
                  <a:pt x="10017674" y="1642763"/>
                </a:cubicBezTo>
                <a:cubicBezTo>
                  <a:pt x="10013925" y="1616615"/>
                  <a:pt x="10040175" y="1579263"/>
                  <a:pt x="10010174" y="1545648"/>
                </a:cubicBezTo>
                <a:cubicBezTo>
                  <a:pt x="10062677" y="1560588"/>
                  <a:pt x="10066427" y="1534440"/>
                  <a:pt x="10100178" y="1515765"/>
                </a:cubicBezTo>
                <a:close/>
                <a:moveTo>
                  <a:pt x="3010250" y="1428681"/>
                </a:moveTo>
                <a:cubicBezTo>
                  <a:pt x="3032710" y="1488589"/>
                  <a:pt x="3040198" y="1555988"/>
                  <a:pt x="3055173" y="1619642"/>
                </a:cubicBezTo>
                <a:cubicBezTo>
                  <a:pt x="3107581" y="1660830"/>
                  <a:pt x="3178707" y="1683296"/>
                  <a:pt x="3234860" y="1716995"/>
                </a:cubicBezTo>
                <a:cubicBezTo>
                  <a:pt x="3182451" y="1758183"/>
                  <a:pt x="3118811" y="1788139"/>
                  <a:pt x="3062657" y="1825583"/>
                </a:cubicBezTo>
                <a:cubicBezTo>
                  <a:pt x="3058915" y="1892980"/>
                  <a:pt x="3043941" y="1956634"/>
                  <a:pt x="3036454" y="2024033"/>
                </a:cubicBezTo>
                <a:cubicBezTo>
                  <a:pt x="2980301" y="1982846"/>
                  <a:pt x="2935380" y="1934168"/>
                  <a:pt x="2879228" y="1892980"/>
                </a:cubicBezTo>
                <a:cubicBezTo>
                  <a:pt x="2808100" y="1900470"/>
                  <a:pt x="2748206" y="1915446"/>
                  <a:pt x="2680822" y="1922936"/>
                </a:cubicBezTo>
                <a:cubicBezTo>
                  <a:pt x="2703283" y="1859281"/>
                  <a:pt x="2729487" y="1799371"/>
                  <a:pt x="2759435" y="1739461"/>
                </a:cubicBezTo>
                <a:cubicBezTo>
                  <a:pt x="2729487" y="1675808"/>
                  <a:pt x="2695797" y="1619642"/>
                  <a:pt x="2669592" y="1555988"/>
                </a:cubicBezTo>
                <a:cubicBezTo>
                  <a:pt x="2736974" y="1559733"/>
                  <a:pt x="2796870" y="1570966"/>
                  <a:pt x="2867998" y="1570966"/>
                </a:cubicBezTo>
                <a:cubicBezTo>
                  <a:pt x="2916663" y="1526033"/>
                  <a:pt x="2961586" y="1477355"/>
                  <a:pt x="3010250" y="1428681"/>
                </a:cubicBezTo>
                <a:close/>
                <a:moveTo>
                  <a:pt x="8142208" y="1392261"/>
                </a:moveTo>
                <a:cubicBezTo>
                  <a:pt x="8145952" y="1444657"/>
                  <a:pt x="8160921" y="1482081"/>
                  <a:pt x="8168406" y="1534479"/>
                </a:cubicBezTo>
                <a:cubicBezTo>
                  <a:pt x="8213317" y="1560676"/>
                  <a:pt x="8258228" y="1590616"/>
                  <a:pt x="8314366" y="1609330"/>
                </a:cubicBezTo>
                <a:cubicBezTo>
                  <a:pt x="8276941" y="1646754"/>
                  <a:pt x="8217059" y="1665467"/>
                  <a:pt x="8175892" y="1699150"/>
                </a:cubicBezTo>
                <a:cubicBezTo>
                  <a:pt x="8172150" y="1751545"/>
                  <a:pt x="8157179" y="1792714"/>
                  <a:pt x="8157179" y="1845110"/>
                </a:cubicBezTo>
                <a:cubicBezTo>
                  <a:pt x="8116010" y="1837625"/>
                  <a:pt x="8071101" y="1785230"/>
                  <a:pt x="8033675" y="1747803"/>
                </a:cubicBezTo>
                <a:cubicBezTo>
                  <a:pt x="7981279" y="1755289"/>
                  <a:pt x="7936368" y="1770259"/>
                  <a:pt x="7876488" y="1770259"/>
                </a:cubicBezTo>
                <a:cubicBezTo>
                  <a:pt x="7891457" y="1717863"/>
                  <a:pt x="7917655" y="1676694"/>
                  <a:pt x="7932626" y="1628043"/>
                </a:cubicBezTo>
                <a:cubicBezTo>
                  <a:pt x="7910170" y="1579390"/>
                  <a:pt x="7887715" y="1530736"/>
                  <a:pt x="7861517" y="1489568"/>
                </a:cubicBezTo>
                <a:cubicBezTo>
                  <a:pt x="7898943" y="1482081"/>
                  <a:pt x="7973795" y="1493310"/>
                  <a:pt x="8018704" y="1500794"/>
                </a:cubicBezTo>
                <a:cubicBezTo>
                  <a:pt x="8059873" y="1467112"/>
                  <a:pt x="8093555" y="1403488"/>
                  <a:pt x="8142208" y="1392261"/>
                </a:cubicBezTo>
                <a:close/>
                <a:moveTo>
                  <a:pt x="9370289" y="1354261"/>
                </a:moveTo>
                <a:cubicBezTo>
                  <a:pt x="9366527" y="1440248"/>
                  <a:pt x="9419176" y="1458940"/>
                  <a:pt x="9471822" y="1481371"/>
                </a:cubicBezTo>
                <a:cubicBezTo>
                  <a:pt x="9453021" y="1503802"/>
                  <a:pt x="9415414" y="1515019"/>
                  <a:pt x="9389090" y="1533711"/>
                </a:cubicBezTo>
                <a:cubicBezTo>
                  <a:pt x="9392852" y="1571098"/>
                  <a:pt x="9374048" y="1582313"/>
                  <a:pt x="9381569" y="1619698"/>
                </a:cubicBezTo>
                <a:cubicBezTo>
                  <a:pt x="9355245" y="1623436"/>
                  <a:pt x="9328923" y="1578574"/>
                  <a:pt x="9298837" y="1567359"/>
                </a:cubicBezTo>
                <a:cubicBezTo>
                  <a:pt x="9264992" y="1567359"/>
                  <a:pt x="9242429" y="1578574"/>
                  <a:pt x="9208584" y="1582313"/>
                </a:cubicBezTo>
                <a:cubicBezTo>
                  <a:pt x="9219866" y="1548665"/>
                  <a:pt x="9227387" y="1518758"/>
                  <a:pt x="9246190" y="1492588"/>
                </a:cubicBezTo>
                <a:cubicBezTo>
                  <a:pt x="9231148" y="1462681"/>
                  <a:pt x="9216105" y="1436509"/>
                  <a:pt x="9201063" y="1406601"/>
                </a:cubicBezTo>
                <a:cubicBezTo>
                  <a:pt x="9295077" y="1440248"/>
                  <a:pt x="9325161" y="1369215"/>
                  <a:pt x="9370289" y="1354261"/>
                </a:cubicBezTo>
                <a:close/>
                <a:moveTo>
                  <a:pt x="6843599" y="1343176"/>
                </a:moveTo>
                <a:cubicBezTo>
                  <a:pt x="6854880" y="1414429"/>
                  <a:pt x="6884964" y="1463181"/>
                  <a:pt x="6952654" y="1474432"/>
                </a:cubicBezTo>
                <a:cubicBezTo>
                  <a:pt x="6937612" y="1508182"/>
                  <a:pt x="6892486" y="1511933"/>
                  <a:pt x="6869922" y="1534434"/>
                </a:cubicBezTo>
                <a:cubicBezTo>
                  <a:pt x="6873683" y="1571934"/>
                  <a:pt x="6858641" y="1594435"/>
                  <a:pt x="6862401" y="1628187"/>
                </a:cubicBezTo>
                <a:cubicBezTo>
                  <a:pt x="6813514" y="1583186"/>
                  <a:pt x="6779669" y="1549434"/>
                  <a:pt x="6689415" y="1575684"/>
                </a:cubicBezTo>
                <a:cubicBezTo>
                  <a:pt x="6700698" y="1549434"/>
                  <a:pt x="6711980" y="1523182"/>
                  <a:pt x="6723261" y="1493182"/>
                </a:cubicBezTo>
                <a:cubicBezTo>
                  <a:pt x="6715740" y="1459430"/>
                  <a:pt x="6696936" y="1436929"/>
                  <a:pt x="6681894" y="1410680"/>
                </a:cubicBezTo>
                <a:cubicBezTo>
                  <a:pt x="6711980" y="1391928"/>
                  <a:pt x="6745823" y="1414429"/>
                  <a:pt x="6783430" y="1406929"/>
                </a:cubicBezTo>
                <a:cubicBezTo>
                  <a:pt x="6798472" y="1380677"/>
                  <a:pt x="6828556" y="1369428"/>
                  <a:pt x="6843599" y="1343176"/>
                </a:cubicBezTo>
                <a:close/>
                <a:moveTo>
                  <a:pt x="198588" y="1275091"/>
                </a:moveTo>
                <a:cubicBezTo>
                  <a:pt x="202306" y="1320002"/>
                  <a:pt x="224619" y="1342458"/>
                  <a:pt x="258092" y="1353685"/>
                </a:cubicBezTo>
                <a:cubicBezTo>
                  <a:pt x="254374" y="1372398"/>
                  <a:pt x="232059" y="1376140"/>
                  <a:pt x="213464" y="1383626"/>
                </a:cubicBezTo>
                <a:cubicBezTo>
                  <a:pt x="209744" y="1398596"/>
                  <a:pt x="209744" y="1424793"/>
                  <a:pt x="206024" y="1439764"/>
                </a:cubicBezTo>
                <a:cubicBezTo>
                  <a:pt x="172555" y="1421051"/>
                  <a:pt x="153957" y="1394853"/>
                  <a:pt x="101889" y="1413567"/>
                </a:cubicBezTo>
                <a:cubicBezTo>
                  <a:pt x="105609" y="1394853"/>
                  <a:pt x="116767" y="1379882"/>
                  <a:pt x="124204" y="1364913"/>
                </a:cubicBezTo>
                <a:cubicBezTo>
                  <a:pt x="120485" y="1338715"/>
                  <a:pt x="101889" y="1331229"/>
                  <a:pt x="98169" y="1308774"/>
                </a:cubicBezTo>
                <a:cubicBezTo>
                  <a:pt x="146520" y="1323745"/>
                  <a:pt x="172555" y="1297547"/>
                  <a:pt x="198588" y="1275091"/>
                </a:cubicBezTo>
                <a:close/>
                <a:moveTo>
                  <a:pt x="2118784" y="1256091"/>
                </a:moveTo>
                <a:cubicBezTo>
                  <a:pt x="2122533" y="1308670"/>
                  <a:pt x="2141269" y="1346226"/>
                  <a:pt x="2145016" y="1398805"/>
                </a:cubicBezTo>
                <a:cubicBezTo>
                  <a:pt x="2186237" y="1432605"/>
                  <a:pt x="2242446" y="1447628"/>
                  <a:pt x="2291163" y="1477672"/>
                </a:cubicBezTo>
                <a:cubicBezTo>
                  <a:pt x="2246193" y="1507718"/>
                  <a:pt x="2208721" y="1537764"/>
                  <a:pt x="2156258" y="1556541"/>
                </a:cubicBezTo>
                <a:cubicBezTo>
                  <a:pt x="2145016" y="1605364"/>
                  <a:pt x="2137521" y="1657943"/>
                  <a:pt x="2133775" y="1710522"/>
                </a:cubicBezTo>
                <a:cubicBezTo>
                  <a:pt x="2092555" y="1703012"/>
                  <a:pt x="2047586" y="1650433"/>
                  <a:pt x="2010112" y="1612876"/>
                </a:cubicBezTo>
                <a:cubicBezTo>
                  <a:pt x="1961396" y="1627899"/>
                  <a:pt x="1901438" y="1631655"/>
                  <a:pt x="1852722" y="1642920"/>
                </a:cubicBezTo>
                <a:cubicBezTo>
                  <a:pt x="1863965" y="1586587"/>
                  <a:pt x="1893943" y="1545274"/>
                  <a:pt x="1908933" y="1492697"/>
                </a:cubicBezTo>
                <a:cubicBezTo>
                  <a:pt x="1890195" y="1443872"/>
                  <a:pt x="1860217" y="1402560"/>
                  <a:pt x="1841480" y="1353738"/>
                </a:cubicBezTo>
                <a:cubicBezTo>
                  <a:pt x="1893943" y="1353738"/>
                  <a:pt x="1942658" y="1357493"/>
                  <a:pt x="1991374" y="1365003"/>
                </a:cubicBezTo>
                <a:cubicBezTo>
                  <a:pt x="2040090" y="1338714"/>
                  <a:pt x="2070070" y="1267357"/>
                  <a:pt x="2118784" y="1256091"/>
                </a:cubicBezTo>
                <a:close/>
                <a:moveTo>
                  <a:pt x="3672587" y="1233923"/>
                </a:moveTo>
                <a:cubicBezTo>
                  <a:pt x="3683797" y="1297611"/>
                  <a:pt x="3702486" y="1357550"/>
                  <a:pt x="3713699" y="1421238"/>
                </a:cubicBezTo>
                <a:cubicBezTo>
                  <a:pt x="3766029" y="1454955"/>
                  <a:pt x="3825829" y="1484925"/>
                  <a:pt x="3885631" y="1511150"/>
                </a:cubicBezTo>
                <a:cubicBezTo>
                  <a:pt x="3840779" y="1559852"/>
                  <a:pt x="3773501" y="1582330"/>
                  <a:pt x="3721175" y="1619793"/>
                </a:cubicBezTo>
                <a:cubicBezTo>
                  <a:pt x="3713699" y="1683479"/>
                  <a:pt x="3702486" y="1743422"/>
                  <a:pt x="3691273" y="1803363"/>
                </a:cubicBezTo>
                <a:cubicBezTo>
                  <a:pt x="3676323" y="1807108"/>
                  <a:pt x="3642684" y="1777137"/>
                  <a:pt x="3616521" y="1754659"/>
                </a:cubicBezTo>
                <a:cubicBezTo>
                  <a:pt x="3590356" y="1732181"/>
                  <a:pt x="3567931" y="1698466"/>
                  <a:pt x="3541766" y="1683479"/>
                </a:cubicBezTo>
                <a:cubicBezTo>
                  <a:pt x="3485705" y="1698466"/>
                  <a:pt x="3410949" y="1698466"/>
                  <a:pt x="3354884" y="1717196"/>
                </a:cubicBezTo>
                <a:cubicBezTo>
                  <a:pt x="3354884" y="1661001"/>
                  <a:pt x="3403474" y="1597315"/>
                  <a:pt x="3422162" y="1533627"/>
                </a:cubicBezTo>
                <a:cubicBezTo>
                  <a:pt x="3395999" y="1469940"/>
                  <a:pt x="3358623" y="1421238"/>
                  <a:pt x="3336197" y="1353804"/>
                </a:cubicBezTo>
                <a:cubicBezTo>
                  <a:pt x="3395999" y="1365043"/>
                  <a:pt x="3463277" y="1368791"/>
                  <a:pt x="3530553" y="1372536"/>
                </a:cubicBezTo>
                <a:cubicBezTo>
                  <a:pt x="3582881" y="1331326"/>
                  <a:pt x="3620258" y="1275131"/>
                  <a:pt x="3672587" y="1233923"/>
                </a:cubicBezTo>
                <a:close/>
                <a:moveTo>
                  <a:pt x="1179253" y="1189588"/>
                </a:moveTo>
                <a:cubicBezTo>
                  <a:pt x="1179253" y="1230738"/>
                  <a:pt x="1194267" y="1260666"/>
                  <a:pt x="1198021" y="1298077"/>
                </a:cubicBezTo>
                <a:cubicBezTo>
                  <a:pt x="1228051" y="1320522"/>
                  <a:pt x="1265591" y="1335486"/>
                  <a:pt x="1303130" y="1350450"/>
                </a:cubicBezTo>
                <a:cubicBezTo>
                  <a:pt x="1280606" y="1384118"/>
                  <a:pt x="1231804" y="1395342"/>
                  <a:pt x="1201776" y="1421527"/>
                </a:cubicBezTo>
                <a:cubicBezTo>
                  <a:pt x="1198021" y="1458936"/>
                  <a:pt x="1190513" y="1488864"/>
                  <a:pt x="1190513" y="1530016"/>
                </a:cubicBezTo>
                <a:cubicBezTo>
                  <a:pt x="1145467" y="1518792"/>
                  <a:pt x="1130451" y="1481383"/>
                  <a:pt x="1096666" y="1458936"/>
                </a:cubicBezTo>
                <a:cubicBezTo>
                  <a:pt x="1051620" y="1458936"/>
                  <a:pt x="1021588" y="1473900"/>
                  <a:pt x="976542" y="1473900"/>
                </a:cubicBezTo>
                <a:cubicBezTo>
                  <a:pt x="1021588" y="1406563"/>
                  <a:pt x="1025343" y="1328003"/>
                  <a:pt x="969035" y="1264408"/>
                </a:cubicBezTo>
                <a:cubicBezTo>
                  <a:pt x="1074143" y="1283113"/>
                  <a:pt x="1122943" y="1241961"/>
                  <a:pt x="1179253" y="1189588"/>
                </a:cubicBezTo>
                <a:close/>
                <a:moveTo>
                  <a:pt x="4323878" y="1091418"/>
                </a:moveTo>
                <a:cubicBezTo>
                  <a:pt x="4335093" y="1155189"/>
                  <a:pt x="4353785" y="1211458"/>
                  <a:pt x="4365002" y="1271477"/>
                </a:cubicBezTo>
                <a:cubicBezTo>
                  <a:pt x="4421081" y="1305239"/>
                  <a:pt x="4473419" y="1335249"/>
                  <a:pt x="4533237" y="1357756"/>
                </a:cubicBezTo>
                <a:cubicBezTo>
                  <a:pt x="4492113" y="1402771"/>
                  <a:pt x="4428559" y="1425278"/>
                  <a:pt x="4372480" y="1459039"/>
                </a:cubicBezTo>
                <a:cubicBezTo>
                  <a:pt x="4365002" y="1522812"/>
                  <a:pt x="4350048" y="1582830"/>
                  <a:pt x="4346311" y="1650353"/>
                </a:cubicBezTo>
                <a:cubicBezTo>
                  <a:pt x="4290230" y="1616591"/>
                  <a:pt x="4249107" y="1567825"/>
                  <a:pt x="4200506" y="1530312"/>
                </a:cubicBezTo>
                <a:cubicBezTo>
                  <a:pt x="4129473" y="1534065"/>
                  <a:pt x="4069657" y="1545318"/>
                  <a:pt x="4009839" y="1560323"/>
                </a:cubicBezTo>
                <a:cubicBezTo>
                  <a:pt x="4028531" y="1496552"/>
                  <a:pt x="4058440" y="1440284"/>
                  <a:pt x="4080871" y="1380263"/>
                </a:cubicBezTo>
                <a:cubicBezTo>
                  <a:pt x="4054701" y="1320243"/>
                  <a:pt x="4021055" y="1267728"/>
                  <a:pt x="3994885" y="1207706"/>
                </a:cubicBezTo>
                <a:cubicBezTo>
                  <a:pt x="4065918" y="1200204"/>
                  <a:pt x="4125734" y="1233966"/>
                  <a:pt x="4178074" y="1222711"/>
                </a:cubicBezTo>
                <a:cubicBezTo>
                  <a:pt x="4245368" y="1207706"/>
                  <a:pt x="4260322" y="1110174"/>
                  <a:pt x="4323878" y="1091418"/>
                </a:cubicBezTo>
                <a:close/>
                <a:moveTo>
                  <a:pt x="8648228" y="1066084"/>
                </a:moveTo>
                <a:cubicBezTo>
                  <a:pt x="8670717" y="1099758"/>
                  <a:pt x="8666968" y="1163358"/>
                  <a:pt x="8685707" y="1200770"/>
                </a:cubicBezTo>
                <a:cubicBezTo>
                  <a:pt x="8723185" y="1230702"/>
                  <a:pt x="8771908" y="1245666"/>
                  <a:pt x="8813134" y="1271855"/>
                </a:cubicBezTo>
                <a:cubicBezTo>
                  <a:pt x="8775655" y="1298044"/>
                  <a:pt x="8738177" y="1324233"/>
                  <a:pt x="8689456" y="1342939"/>
                </a:cubicBezTo>
                <a:cubicBezTo>
                  <a:pt x="8685707" y="1391575"/>
                  <a:pt x="8678212" y="1436471"/>
                  <a:pt x="8666968" y="1481366"/>
                </a:cubicBezTo>
                <a:cubicBezTo>
                  <a:pt x="8640733" y="1488849"/>
                  <a:pt x="8592011" y="1421505"/>
                  <a:pt x="8554533" y="1399058"/>
                </a:cubicBezTo>
                <a:cubicBezTo>
                  <a:pt x="8505812" y="1402800"/>
                  <a:pt x="8460837" y="1414024"/>
                  <a:pt x="8415863" y="1421505"/>
                </a:cubicBezTo>
                <a:cubicBezTo>
                  <a:pt x="8427106" y="1372869"/>
                  <a:pt x="8449594" y="1331714"/>
                  <a:pt x="8468333" y="1290561"/>
                </a:cubicBezTo>
                <a:cubicBezTo>
                  <a:pt x="8449594" y="1241925"/>
                  <a:pt x="8423358" y="1204512"/>
                  <a:pt x="8404619" y="1155875"/>
                </a:cubicBezTo>
                <a:cubicBezTo>
                  <a:pt x="8457089" y="1148392"/>
                  <a:pt x="8498315" y="1174581"/>
                  <a:pt x="8535793" y="1167098"/>
                </a:cubicBezTo>
                <a:cubicBezTo>
                  <a:pt x="8588263" y="1155875"/>
                  <a:pt x="8603255" y="1092273"/>
                  <a:pt x="8648228" y="1066084"/>
                </a:cubicBezTo>
                <a:close/>
                <a:moveTo>
                  <a:pt x="10568055" y="1028083"/>
                </a:moveTo>
                <a:cubicBezTo>
                  <a:pt x="10564360" y="1054473"/>
                  <a:pt x="10582832" y="1058243"/>
                  <a:pt x="10597611" y="1065783"/>
                </a:cubicBezTo>
                <a:cubicBezTo>
                  <a:pt x="10590221" y="1077093"/>
                  <a:pt x="10564360" y="1077093"/>
                  <a:pt x="10571749" y="1107253"/>
                </a:cubicBezTo>
                <a:cubicBezTo>
                  <a:pt x="10556970" y="1103483"/>
                  <a:pt x="10545887" y="1088403"/>
                  <a:pt x="10520025" y="1095943"/>
                </a:cubicBezTo>
                <a:cubicBezTo>
                  <a:pt x="10531108" y="1073323"/>
                  <a:pt x="10531108" y="1069553"/>
                  <a:pt x="10520025" y="1046933"/>
                </a:cubicBezTo>
                <a:cubicBezTo>
                  <a:pt x="10549581" y="1050703"/>
                  <a:pt x="10549581" y="1028083"/>
                  <a:pt x="10568055" y="1028083"/>
                </a:cubicBezTo>
                <a:close/>
                <a:moveTo>
                  <a:pt x="7408468" y="1028083"/>
                </a:moveTo>
                <a:cubicBezTo>
                  <a:pt x="7427186" y="1069251"/>
                  <a:pt x="7430930" y="1129131"/>
                  <a:pt x="7445906" y="1174042"/>
                </a:cubicBezTo>
                <a:cubicBezTo>
                  <a:pt x="7483343" y="1207725"/>
                  <a:pt x="7539500" y="1222696"/>
                  <a:pt x="7584425" y="1248893"/>
                </a:cubicBezTo>
                <a:cubicBezTo>
                  <a:pt x="7543244" y="1275091"/>
                  <a:pt x="7502061" y="1305031"/>
                  <a:pt x="7449648" y="1327487"/>
                </a:cubicBezTo>
                <a:cubicBezTo>
                  <a:pt x="7445906" y="1379882"/>
                  <a:pt x="7434674" y="1424793"/>
                  <a:pt x="7427186" y="1480931"/>
                </a:cubicBezTo>
                <a:cubicBezTo>
                  <a:pt x="7382261" y="1454734"/>
                  <a:pt x="7344823" y="1421051"/>
                  <a:pt x="7311130" y="1383625"/>
                </a:cubicBezTo>
                <a:cubicBezTo>
                  <a:pt x="7258717" y="1391111"/>
                  <a:pt x="7210048" y="1402338"/>
                  <a:pt x="7153891" y="1406080"/>
                </a:cubicBezTo>
                <a:cubicBezTo>
                  <a:pt x="7161379" y="1349942"/>
                  <a:pt x="7213792" y="1312516"/>
                  <a:pt x="7210048" y="1260120"/>
                </a:cubicBezTo>
                <a:cubicBezTo>
                  <a:pt x="7206304" y="1211467"/>
                  <a:pt x="7150147" y="1177785"/>
                  <a:pt x="7142659" y="1121647"/>
                </a:cubicBezTo>
                <a:cubicBezTo>
                  <a:pt x="7202560" y="1117903"/>
                  <a:pt x="7247485" y="1144101"/>
                  <a:pt x="7292410" y="1132874"/>
                </a:cubicBezTo>
                <a:cubicBezTo>
                  <a:pt x="7344823" y="1117903"/>
                  <a:pt x="7363543" y="1050538"/>
                  <a:pt x="7408468" y="1028083"/>
                </a:cubicBezTo>
                <a:close/>
                <a:moveTo>
                  <a:pt x="4948877" y="1009082"/>
                </a:moveTo>
                <a:cubicBezTo>
                  <a:pt x="4960075" y="1057810"/>
                  <a:pt x="4971273" y="1106536"/>
                  <a:pt x="4982467" y="1159009"/>
                </a:cubicBezTo>
                <a:cubicBezTo>
                  <a:pt x="5023523" y="1192743"/>
                  <a:pt x="5079507" y="1215234"/>
                  <a:pt x="5131758" y="1237720"/>
                </a:cubicBezTo>
                <a:cubicBezTo>
                  <a:pt x="5090702" y="1278951"/>
                  <a:pt x="5030988" y="1297692"/>
                  <a:pt x="4986199" y="1335174"/>
                </a:cubicBezTo>
                <a:cubicBezTo>
                  <a:pt x="4982467" y="1391397"/>
                  <a:pt x="4975003" y="1440123"/>
                  <a:pt x="4963805" y="1488849"/>
                </a:cubicBezTo>
                <a:cubicBezTo>
                  <a:pt x="4915286" y="1462611"/>
                  <a:pt x="4881695" y="1417634"/>
                  <a:pt x="4836909" y="1387649"/>
                </a:cubicBezTo>
                <a:cubicBezTo>
                  <a:pt x="4780925" y="1395144"/>
                  <a:pt x="4732405" y="1406388"/>
                  <a:pt x="4672687" y="1410136"/>
                </a:cubicBezTo>
                <a:cubicBezTo>
                  <a:pt x="4695082" y="1357662"/>
                  <a:pt x="4717478" y="1312686"/>
                  <a:pt x="4736137" y="1260210"/>
                </a:cubicBezTo>
                <a:cubicBezTo>
                  <a:pt x="4713744" y="1207735"/>
                  <a:pt x="4687617" y="1159009"/>
                  <a:pt x="4661492" y="1114031"/>
                </a:cubicBezTo>
                <a:cubicBezTo>
                  <a:pt x="4717478" y="1095290"/>
                  <a:pt x="4773459" y="1132772"/>
                  <a:pt x="4821979" y="1121527"/>
                </a:cubicBezTo>
                <a:cubicBezTo>
                  <a:pt x="4881695" y="1106536"/>
                  <a:pt x="4892892" y="1027823"/>
                  <a:pt x="4948877" y="1009082"/>
                </a:cubicBezTo>
                <a:close/>
                <a:moveTo>
                  <a:pt x="5525905" y="975831"/>
                </a:moveTo>
                <a:cubicBezTo>
                  <a:pt x="5544635" y="1046844"/>
                  <a:pt x="5570857" y="1117856"/>
                  <a:pt x="5649525" y="1125332"/>
                </a:cubicBezTo>
                <a:cubicBezTo>
                  <a:pt x="5638286" y="1158969"/>
                  <a:pt x="5589588" y="1166445"/>
                  <a:pt x="5563366" y="1188870"/>
                </a:cubicBezTo>
                <a:cubicBezTo>
                  <a:pt x="5559620" y="1226244"/>
                  <a:pt x="5548381" y="1252407"/>
                  <a:pt x="5548381" y="1293522"/>
                </a:cubicBezTo>
                <a:cubicBezTo>
                  <a:pt x="5514667" y="1297258"/>
                  <a:pt x="5488444" y="1244931"/>
                  <a:pt x="5454730" y="1226244"/>
                </a:cubicBezTo>
                <a:cubicBezTo>
                  <a:pt x="5421015" y="1233720"/>
                  <a:pt x="5387301" y="1241194"/>
                  <a:pt x="5346094" y="1241194"/>
                </a:cubicBezTo>
                <a:cubicBezTo>
                  <a:pt x="5357332" y="1207559"/>
                  <a:pt x="5376062" y="1177657"/>
                  <a:pt x="5391047" y="1144019"/>
                </a:cubicBezTo>
                <a:cubicBezTo>
                  <a:pt x="5376062" y="1102906"/>
                  <a:pt x="5349842" y="1080482"/>
                  <a:pt x="5342349" y="1039368"/>
                </a:cubicBezTo>
                <a:cubicBezTo>
                  <a:pt x="5368571" y="1050581"/>
                  <a:pt x="5413523" y="1043107"/>
                  <a:pt x="5443493" y="1050581"/>
                </a:cubicBezTo>
                <a:cubicBezTo>
                  <a:pt x="5477207" y="1031894"/>
                  <a:pt x="5495937" y="998257"/>
                  <a:pt x="5525905" y="975831"/>
                </a:cubicBezTo>
                <a:close/>
                <a:moveTo>
                  <a:pt x="9838536" y="937829"/>
                </a:moveTo>
                <a:cubicBezTo>
                  <a:pt x="9849725" y="979062"/>
                  <a:pt x="9864644" y="1016547"/>
                  <a:pt x="9905671" y="1020295"/>
                </a:cubicBezTo>
                <a:cubicBezTo>
                  <a:pt x="9883293" y="1050283"/>
                  <a:pt x="9838536" y="1057780"/>
                  <a:pt x="9853455" y="1121503"/>
                </a:cubicBezTo>
                <a:cubicBezTo>
                  <a:pt x="9831076" y="1095264"/>
                  <a:pt x="9793779" y="1069024"/>
                  <a:pt x="9745292" y="1091516"/>
                </a:cubicBezTo>
                <a:cubicBezTo>
                  <a:pt x="9767670" y="1050283"/>
                  <a:pt x="9763941" y="1012798"/>
                  <a:pt x="9737832" y="975313"/>
                </a:cubicBezTo>
                <a:cubicBezTo>
                  <a:pt x="9786319" y="994057"/>
                  <a:pt x="9827346" y="971565"/>
                  <a:pt x="9838536" y="937829"/>
                </a:cubicBezTo>
                <a:close/>
                <a:moveTo>
                  <a:pt x="2785092" y="926746"/>
                </a:moveTo>
                <a:cubicBezTo>
                  <a:pt x="2800059" y="986704"/>
                  <a:pt x="2815025" y="1042913"/>
                  <a:pt x="2826250" y="1106619"/>
                </a:cubicBezTo>
                <a:cubicBezTo>
                  <a:pt x="2878630" y="1144092"/>
                  <a:pt x="2942237" y="1166577"/>
                  <a:pt x="3002102" y="1196557"/>
                </a:cubicBezTo>
                <a:cubicBezTo>
                  <a:pt x="2949720" y="1237776"/>
                  <a:pt x="2889857" y="1267756"/>
                  <a:pt x="2833732" y="1301481"/>
                </a:cubicBezTo>
                <a:cubicBezTo>
                  <a:pt x="2829991" y="1365187"/>
                  <a:pt x="2815025" y="1425143"/>
                  <a:pt x="2807544" y="1488849"/>
                </a:cubicBezTo>
                <a:cubicBezTo>
                  <a:pt x="2751418" y="1455123"/>
                  <a:pt x="2710260" y="1406408"/>
                  <a:pt x="2661621" y="1368934"/>
                </a:cubicBezTo>
                <a:cubicBezTo>
                  <a:pt x="2590531" y="1368934"/>
                  <a:pt x="2538147" y="1391418"/>
                  <a:pt x="2467059" y="1391418"/>
                </a:cubicBezTo>
                <a:cubicBezTo>
                  <a:pt x="2489508" y="1335207"/>
                  <a:pt x="2515699" y="1275249"/>
                  <a:pt x="2541890" y="1219040"/>
                </a:cubicBezTo>
                <a:cubicBezTo>
                  <a:pt x="2515699" y="1155334"/>
                  <a:pt x="2478285" y="1106619"/>
                  <a:pt x="2455833" y="1039167"/>
                </a:cubicBezTo>
                <a:cubicBezTo>
                  <a:pt x="2526922" y="1039167"/>
                  <a:pt x="2586789" y="1072893"/>
                  <a:pt x="2642912" y="1057903"/>
                </a:cubicBezTo>
                <a:cubicBezTo>
                  <a:pt x="2706520" y="1039167"/>
                  <a:pt x="2728970" y="945484"/>
                  <a:pt x="2785092" y="926746"/>
                </a:cubicBezTo>
                <a:close/>
                <a:moveTo>
                  <a:pt x="6091088" y="874494"/>
                </a:moveTo>
                <a:cubicBezTo>
                  <a:pt x="6106068" y="930857"/>
                  <a:pt x="6124791" y="983464"/>
                  <a:pt x="6184710" y="990980"/>
                </a:cubicBezTo>
                <a:cubicBezTo>
                  <a:pt x="6147261" y="1028555"/>
                  <a:pt x="6094836" y="1047343"/>
                  <a:pt x="6106068" y="1126253"/>
                </a:cubicBezTo>
                <a:cubicBezTo>
                  <a:pt x="6083598" y="1107466"/>
                  <a:pt x="6057385" y="1092436"/>
                  <a:pt x="6038661" y="1069890"/>
                </a:cubicBezTo>
                <a:cubicBezTo>
                  <a:pt x="6016192" y="1077404"/>
                  <a:pt x="5982489" y="1077404"/>
                  <a:pt x="5956275" y="1084920"/>
                </a:cubicBezTo>
                <a:cubicBezTo>
                  <a:pt x="5963765" y="1054859"/>
                  <a:pt x="5974999" y="1032313"/>
                  <a:pt x="5986235" y="1006010"/>
                </a:cubicBezTo>
                <a:cubicBezTo>
                  <a:pt x="5971257" y="979706"/>
                  <a:pt x="5960019" y="957161"/>
                  <a:pt x="5948786" y="927101"/>
                </a:cubicBezTo>
                <a:cubicBezTo>
                  <a:pt x="5974999" y="930857"/>
                  <a:pt x="6004958" y="930857"/>
                  <a:pt x="6031172" y="934617"/>
                </a:cubicBezTo>
                <a:cubicBezTo>
                  <a:pt x="6053641" y="919585"/>
                  <a:pt x="6072364" y="897040"/>
                  <a:pt x="6091088" y="874494"/>
                </a:cubicBezTo>
                <a:close/>
                <a:moveTo>
                  <a:pt x="1833853" y="819077"/>
                </a:moveTo>
                <a:cubicBezTo>
                  <a:pt x="1837597" y="863901"/>
                  <a:pt x="1848824" y="904994"/>
                  <a:pt x="1860051" y="942349"/>
                </a:cubicBezTo>
                <a:cubicBezTo>
                  <a:pt x="1893733" y="968498"/>
                  <a:pt x="1938644" y="983440"/>
                  <a:pt x="1976071" y="1002119"/>
                </a:cubicBezTo>
                <a:cubicBezTo>
                  <a:pt x="1949871" y="1032003"/>
                  <a:pt x="1904960" y="1050680"/>
                  <a:pt x="1867534" y="1073094"/>
                </a:cubicBezTo>
                <a:cubicBezTo>
                  <a:pt x="1856309" y="1114185"/>
                  <a:pt x="1852566" y="1162748"/>
                  <a:pt x="1841338" y="1203839"/>
                </a:cubicBezTo>
                <a:cubicBezTo>
                  <a:pt x="1811398" y="1177689"/>
                  <a:pt x="1777715" y="1147805"/>
                  <a:pt x="1744033" y="1121657"/>
                </a:cubicBezTo>
                <a:cubicBezTo>
                  <a:pt x="1691636" y="1121657"/>
                  <a:pt x="1661697" y="1140334"/>
                  <a:pt x="1613042" y="1140334"/>
                </a:cubicBezTo>
                <a:cubicBezTo>
                  <a:pt x="1624271" y="1099243"/>
                  <a:pt x="1642984" y="1061886"/>
                  <a:pt x="1657953" y="1024530"/>
                </a:cubicBezTo>
                <a:cubicBezTo>
                  <a:pt x="1650469" y="972234"/>
                  <a:pt x="1616786" y="946085"/>
                  <a:pt x="1605556" y="897523"/>
                </a:cubicBezTo>
                <a:cubicBezTo>
                  <a:pt x="1654211" y="897523"/>
                  <a:pt x="1691636" y="916200"/>
                  <a:pt x="1729060" y="908729"/>
                </a:cubicBezTo>
                <a:cubicBezTo>
                  <a:pt x="1777715" y="897523"/>
                  <a:pt x="1788942" y="830283"/>
                  <a:pt x="1833853" y="819077"/>
                </a:cubicBezTo>
                <a:close/>
                <a:moveTo>
                  <a:pt x="857698" y="784241"/>
                </a:moveTo>
                <a:cubicBezTo>
                  <a:pt x="857698" y="821773"/>
                  <a:pt x="868949" y="844293"/>
                  <a:pt x="872698" y="874319"/>
                </a:cubicBezTo>
                <a:cubicBezTo>
                  <a:pt x="898948" y="896837"/>
                  <a:pt x="928949" y="911849"/>
                  <a:pt x="962702" y="923110"/>
                </a:cubicBezTo>
                <a:cubicBezTo>
                  <a:pt x="943952" y="953136"/>
                  <a:pt x="906448" y="964396"/>
                  <a:pt x="876449" y="983161"/>
                </a:cubicBezTo>
                <a:cubicBezTo>
                  <a:pt x="876449" y="1020693"/>
                  <a:pt x="868949" y="1054473"/>
                  <a:pt x="861447" y="1088252"/>
                </a:cubicBezTo>
                <a:cubicBezTo>
                  <a:pt x="835197" y="1069485"/>
                  <a:pt x="812698" y="1039460"/>
                  <a:pt x="786443" y="1020693"/>
                </a:cubicBezTo>
                <a:cubicBezTo>
                  <a:pt x="748944" y="1020693"/>
                  <a:pt x="715193" y="1028200"/>
                  <a:pt x="685190" y="1035707"/>
                </a:cubicBezTo>
                <a:cubicBezTo>
                  <a:pt x="722693" y="964396"/>
                  <a:pt x="718944" y="911849"/>
                  <a:pt x="677690" y="844293"/>
                </a:cubicBezTo>
                <a:cubicBezTo>
                  <a:pt x="703942" y="855553"/>
                  <a:pt x="748944" y="844293"/>
                  <a:pt x="775198" y="855553"/>
                </a:cubicBezTo>
                <a:cubicBezTo>
                  <a:pt x="805197" y="836786"/>
                  <a:pt x="816446" y="795501"/>
                  <a:pt x="857698" y="784241"/>
                </a:cubicBezTo>
                <a:close/>
                <a:moveTo>
                  <a:pt x="7928915" y="758907"/>
                </a:moveTo>
                <a:cubicBezTo>
                  <a:pt x="7936405" y="807528"/>
                  <a:pt x="7951384" y="848669"/>
                  <a:pt x="7958874" y="893550"/>
                </a:cubicBezTo>
                <a:cubicBezTo>
                  <a:pt x="7996325" y="923470"/>
                  <a:pt x="8048756" y="945911"/>
                  <a:pt x="8097441" y="968351"/>
                </a:cubicBezTo>
                <a:cubicBezTo>
                  <a:pt x="8059990" y="1002011"/>
                  <a:pt x="8007560" y="1020712"/>
                  <a:pt x="7962620" y="1050633"/>
                </a:cubicBezTo>
                <a:cubicBezTo>
                  <a:pt x="7962620" y="1102994"/>
                  <a:pt x="7947640" y="1140395"/>
                  <a:pt x="7947640" y="1192757"/>
                </a:cubicBezTo>
                <a:cubicBezTo>
                  <a:pt x="7895208" y="1177797"/>
                  <a:pt x="7868993" y="1129175"/>
                  <a:pt x="7824053" y="1102994"/>
                </a:cubicBezTo>
                <a:cubicBezTo>
                  <a:pt x="7775367" y="1110475"/>
                  <a:pt x="7726682" y="1117955"/>
                  <a:pt x="7677996" y="1125434"/>
                </a:cubicBezTo>
                <a:cubicBezTo>
                  <a:pt x="7692976" y="1073073"/>
                  <a:pt x="7715447" y="1031932"/>
                  <a:pt x="7734172" y="987052"/>
                </a:cubicBezTo>
                <a:cubicBezTo>
                  <a:pt x="7715447" y="934691"/>
                  <a:pt x="7681742" y="901030"/>
                  <a:pt x="7666760" y="848669"/>
                </a:cubicBezTo>
                <a:cubicBezTo>
                  <a:pt x="7715447" y="852409"/>
                  <a:pt x="7764133" y="856148"/>
                  <a:pt x="7809073" y="859889"/>
                </a:cubicBezTo>
                <a:cubicBezTo>
                  <a:pt x="7861503" y="837449"/>
                  <a:pt x="7876483" y="781347"/>
                  <a:pt x="7928915" y="758907"/>
                </a:cubicBezTo>
                <a:close/>
                <a:moveTo>
                  <a:pt x="6629326" y="725656"/>
                </a:moveTo>
                <a:cubicBezTo>
                  <a:pt x="6640535" y="770470"/>
                  <a:pt x="6659219" y="811549"/>
                  <a:pt x="6704061" y="819016"/>
                </a:cubicBezTo>
                <a:cubicBezTo>
                  <a:pt x="6692851" y="837690"/>
                  <a:pt x="6674167" y="848892"/>
                  <a:pt x="6651747" y="856361"/>
                </a:cubicBezTo>
                <a:cubicBezTo>
                  <a:pt x="6651747" y="882502"/>
                  <a:pt x="6640535" y="897440"/>
                  <a:pt x="6640535" y="923581"/>
                </a:cubicBezTo>
                <a:cubicBezTo>
                  <a:pt x="6625589" y="908643"/>
                  <a:pt x="6603168" y="897440"/>
                  <a:pt x="6588221" y="878768"/>
                </a:cubicBezTo>
                <a:cubicBezTo>
                  <a:pt x="6569537" y="886237"/>
                  <a:pt x="6547116" y="889971"/>
                  <a:pt x="6520958" y="889971"/>
                </a:cubicBezTo>
                <a:cubicBezTo>
                  <a:pt x="6528433" y="871299"/>
                  <a:pt x="6539642" y="848892"/>
                  <a:pt x="6547116" y="830221"/>
                </a:cubicBezTo>
                <a:cubicBezTo>
                  <a:pt x="6535905" y="811549"/>
                  <a:pt x="6532170" y="789142"/>
                  <a:pt x="6517221" y="774204"/>
                </a:cubicBezTo>
                <a:cubicBezTo>
                  <a:pt x="6565800" y="770470"/>
                  <a:pt x="6614379" y="770470"/>
                  <a:pt x="6629326" y="725656"/>
                </a:cubicBezTo>
                <a:close/>
                <a:moveTo>
                  <a:pt x="9138092" y="720906"/>
                </a:moveTo>
                <a:cubicBezTo>
                  <a:pt x="9138092" y="818212"/>
                  <a:pt x="9190581" y="855637"/>
                  <a:pt x="9258065" y="874351"/>
                </a:cubicBezTo>
                <a:cubicBezTo>
                  <a:pt x="9239319" y="908035"/>
                  <a:pt x="9194330" y="919261"/>
                  <a:pt x="9164336" y="941717"/>
                </a:cubicBezTo>
                <a:cubicBezTo>
                  <a:pt x="9164336" y="982884"/>
                  <a:pt x="9145590" y="1005340"/>
                  <a:pt x="9149339" y="1050251"/>
                </a:cubicBezTo>
                <a:cubicBezTo>
                  <a:pt x="9119347" y="1050251"/>
                  <a:pt x="9089353" y="1001597"/>
                  <a:pt x="9059360" y="982884"/>
                </a:cubicBezTo>
                <a:cubicBezTo>
                  <a:pt x="9010621" y="982884"/>
                  <a:pt x="8980628" y="997855"/>
                  <a:pt x="8939386" y="997855"/>
                </a:cubicBezTo>
                <a:cubicBezTo>
                  <a:pt x="8958132" y="964171"/>
                  <a:pt x="8969380" y="926746"/>
                  <a:pt x="8984377" y="889323"/>
                </a:cubicBezTo>
                <a:cubicBezTo>
                  <a:pt x="8965631" y="859380"/>
                  <a:pt x="8954383" y="818212"/>
                  <a:pt x="8931888" y="788272"/>
                </a:cubicBezTo>
                <a:cubicBezTo>
                  <a:pt x="8954383" y="784530"/>
                  <a:pt x="9014369" y="788272"/>
                  <a:pt x="9044363" y="795757"/>
                </a:cubicBezTo>
                <a:cubicBezTo>
                  <a:pt x="9078106" y="777046"/>
                  <a:pt x="9108099" y="724648"/>
                  <a:pt x="9138092" y="720906"/>
                </a:cubicBezTo>
                <a:close/>
                <a:moveTo>
                  <a:pt x="3444036" y="712989"/>
                </a:moveTo>
                <a:cubicBezTo>
                  <a:pt x="3458993" y="772981"/>
                  <a:pt x="3470211" y="829225"/>
                  <a:pt x="3485170" y="889217"/>
                </a:cubicBezTo>
                <a:cubicBezTo>
                  <a:pt x="3537522" y="919213"/>
                  <a:pt x="3593615" y="949210"/>
                  <a:pt x="3649708" y="975456"/>
                </a:cubicBezTo>
                <a:cubicBezTo>
                  <a:pt x="3604833" y="1012952"/>
                  <a:pt x="3545001" y="1039199"/>
                  <a:pt x="3488908" y="1072945"/>
                </a:cubicBezTo>
                <a:cubicBezTo>
                  <a:pt x="3485170" y="1136687"/>
                  <a:pt x="3470211" y="1192931"/>
                  <a:pt x="3462733" y="1252923"/>
                </a:cubicBezTo>
                <a:cubicBezTo>
                  <a:pt x="3410379" y="1222928"/>
                  <a:pt x="3369245" y="1177932"/>
                  <a:pt x="3320632" y="1140436"/>
                </a:cubicBezTo>
                <a:cubicBezTo>
                  <a:pt x="3253321" y="1140436"/>
                  <a:pt x="3204707" y="1162933"/>
                  <a:pt x="3137396" y="1162933"/>
                </a:cubicBezTo>
                <a:cubicBezTo>
                  <a:pt x="3159836" y="1106691"/>
                  <a:pt x="3182271" y="1050448"/>
                  <a:pt x="3208448" y="997955"/>
                </a:cubicBezTo>
                <a:cubicBezTo>
                  <a:pt x="3182271" y="941710"/>
                  <a:pt x="3156094" y="885468"/>
                  <a:pt x="3122439" y="832974"/>
                </a:cubicBezTo>
                <a:cubicBezTo>
                  <a:pt x="3189750" y="814226"/>
                  <a:pt x="3249582" y="855471"/>
                  <a:pt x="3305674" y="840474"/>
                </a:cubicBezTo>
                <a:cubicBezTo>
                  <a:pt x="3372984" y="821725"/>
                  <a:pt x="3391682" y="724236"/>
                  <a:pt x="3444036" y="712989"/>
                </a:cubicBezTo>
                <a:close/>
                <a:moveTo>
                  <a:pt x="4091671" y="545150"/>
                </a:moveTo>
                <a:cubicBezTo>
                  <a:pt x="4102896" y="601365"/>
                  <a:pt x="4114119" y="661329"/>
                  <a:pt x="4129085" y="713797"/>
                </a:cubicBezTo>
                <a:cubicBezTo>
                  <a:pt x="4177724" y="743779"/>
                  <a:pt x="4230106" y="770013"/>
                  <a:pt x="4286229" y="792500"/>
                </a:cubicBezTo>
                <a:cubicBezTo>
                  <a:pt x="4245072" y="833726"/>
                  <a:pt x="4188951" y="859958"/>
                  <a:pt x="4136568" y="889941"/>
                </a:cubicBezTo>
                <a:cubicBezTo>
                  <a:pt x="4125344" y="946155"/>
                  <a:pt x="4117863" y="1009868"/>
                  <a:pt x="4110379" y="1066084"/>
                </a:cubicBezTo>
                <a:cubicBezTo>
                  <a:pt x="4057997" y="1036102"/>
                  <a:pt x="4016840" y="987381"/>
                  <a:pt x="3968201" y="953652"/>
                </a:cubicBezTo>
                <a:cubicBezTo>
                  <a:pt x="3912079" y="964896"/>
                  <a:pt x="3852216" y="972389"/>
                  <a:pt x="3792351" y="979886"/>
                </a:cubicBezTo>
                <a:cubicBezTo>
                  <a:pt x="3814801" y="923671"/>
                  <a:pt x="3840991" y="871202"/>
                  <a:pt x="3859700" y="814986"/>
                </a:cubicBezTo>
                <a:cubicBezTo>
                  <a:pt x="3837250" y="758771"/>
                  <a:pt x="3807317" y="710050"/>
                  <a:pt x="3781128" y="653834"/>
                </a:cubicBezTo>
                <a:cubicBezTo>
                  <a:pt x="3837250" y="661329"/>
                  <a:pt x="3897113" y="661329"/>
                  <a:pt x="3953235" y="668826"/>
                </a:cubicBezTo>
                <a:cubicBezTo>
                  <a:pt x="4009357" y="635095"/>
                  <a:pt x="4035548" y="578881"/>
                  <a:pt x="4091671" y="545150"/>
                </a:cubicBezTo>
                <a:close/>
                <a:moveTo>
                  <a:pt x="8408794" y="484980"/>
                </a:moveTo>
                <a:cubicBezTo>
                  <a:pt x="8412537" y="522405"/>
                  <a:pt x="8423765" y="548605"/>
                  <a:pt x="8431250" y="586029"/>
                </a:cubicBezTo>
                <a:cubicBezTo>
                  <a:pt x="8464932" y="604743"/>
                  <a:pt x="8494874" y="627196"/>
                  <a:pt x="8536041" y="638425"/>
                </a:cubicBezTo>
                <a:cubicBezTo>
                  <a:pt x="8506101" y="664623"/>
                  <a:pt x="8472419" y="683336"/>
                  <a:pt x="8434992" y="698307"/>
                </a:cubicBezTo>
                <a:cubicBezTo>
                  <a:pt x="8434992" y="739475"/>
                  <a:pt x="8420023" y="769414"/>
                  <a:pt x="8420023" y="814325"/>
                </a:cubicBezTo>
                <a:cubicBezTo>
                  <a:pt x="8386339" y="795612"/>
                  <a:pt x="8360141" y="765672"/>
                  <a:pt x="8330201" y="743216"/>
                </a:cubicBezTo>
                <a:cubicBezTo>
                  <a:pt x="8285290" y="743216"/>
                  <a:pt x="8259092" y="758187"/>
                  <a:pt x="8214183" y="758187"/>
                </a:cubicBezTo>
                <a:cubicBezTo>
                  <a:pt x="8259092" y="690821"/>
                  <a:pt x="8262834" y="615969"/>
                  <a:pt x="8206697" y="556089"/>
                </a:cubicBezTo>
                <a:cubicBezTo>
                  <a:pt x="8247865" y="537376"/>
                  <a:pt x="8277805" y="563575"/>
                  <a:pt x="8315232" y="556089"/>
                </a:cubicBezTo>
                <a:cubicBezTo>
                  <a:pt x="8363883" y="544861"/>
                  <a:pt x="8371370" y="484980"/>
                  <a:pt x="8408794" y="484980"/>
                </a:cubicBezTo>
                <a:close/>
                <a:moveTo>
                  <a:pt x="2504830" y="477065"/>
                </a:moveTo>
                <a:cubicBezTo>
                  <a:pt x="2512315" y="529604"/>
                  <a:pt x="2527279" y="578389"/>
                  <a:pt x="2538504" y="627174"/>
                </a:cubicBezTo>
                <a:cubicBezTo>
                  <a:pt x="2583401" y="657197"/>
                  <a:pt x="2632037" y="679713"/>
                  <a:pt x="2680675" y="702229"/>
                </a:cubicBezTo>
                <a:cubicBezTo>
                  <a:pt x="2647003" y="743511"/>
                  <a:pt x="2590882" y="762274"/>
                  <a:pt x="2542246" y="792295"/>
                </a:cubicBezTo>
                <a:cubicBezTo>
                  <a:pt x="2538504" y="848589"/>
                  <a:pt x="2523538" y="897372"/>
                  <a:pt x="2519796" y="953664"/>
                </a:cubicBezTo>
                <a:cubicBezTo>
                  <a:pt x="2471160" y="927395"/>
                  <a:pt x="2437486" y="882362"/>
                  <a:pt x="2392588" y="848589"/>
                </a:cubicBezTo>
                <a:cubicBezTo>
                  <a:pt x="2336469" y="856093"/>
                  <a:pt x="2291572" y="871103"/>
                  <a:pt x="2235451" y="871103"/>
                </a:cubicBezTo>
                <a:cubicBezTo>
                  <a:pt x="2246676" y="818564"/>
                  <a:pt x="2272865" y="777285"/>
                  <a:pt x="2291572" y="728500"/>
                </a:cubicBezTo>
                <a:cubicBezTo>
                  <a:pt x="2272865" y="672208"/>
                  <a:pt x="2246676" y="627174"/>
                  <a:pt x="2216745" y="582142"/>
                </a:cubicBezTo>
                <a:cubicBezTo>
                  <a:pt x="2246676" y="567131"/>
                  <a:pt x="2328986" y="585894"/>
                  <a:pt x="2377624" y="589647"/>
                </a:cubicBezTo>
                <a:cubicBezTo>
                  <a:pt x="2430002" y="559625"/>
                  <a:pt x="2448710" y="503333"/>
                  <a:pt x="2504830" y="477065"/>
                </a:cubicBezTo>
                <a:close/>
                <a:moveTo>
                  <a:pt x="10287594" y="470730"/>
                </a:moveTo>
                <a:cubicBezTo>
                  <a:pt x="10291307" y="496855"/>
                  <a:pt x="10306158" y="511784"/>
                  <a:pt x="10328436" y="519250"/>
                </a:cubicBezTo>
                <a:cubicBezTo>
                  <a:pt x="10309871" y="530447"/>
                  <a:pt x="10291307" y="545377"/>
                  <a:pt x="10291307" y="575234"/>
                </a:cubicBezTo>
                <a:cubicBezTo>
                  <a:pt x="10276456" y="564038"/>
                  <a:pt x="10257893" y="549109"/>
                  <a:pt x="10224477" y="556572"/>
                </a:cubicBezTo>
                <a:cubicBezTo>
                  <a:pt x="10235616" y="534179"/>
                  <a:pt x="10246755" y="511784"/>
                  <a:pt x="10220765" y="493123"/>
                </a:cubicBezTo>
                <a:cubicBezTo>
                  <a:pt x="10250467" y="489391"/>
                  <a:pt x="10265319" y="489391"/>
                  <a:pt x="10287594" y="470730"/>
                </a:cubicBezTo>
                <a:close/>
                <a:moveTo>
                  <a:pt x="474957" y="440646"/>
                </a:moveTo>
                <a:cubicBezTo>
                  <a:pt x="486192" y="455617"/>
                  <a:pt x="486192" y="481813"/>
                  <a:pt x="493684" y="504270"/>
                </a:cubicBezTo>
                <a:cubicBezTo>
                  <a:pt x="512411" y="519240"/>
                  <a:pt x="531136" y="530466"/>
                  <a:pt x="557355" y="534210"/>
                </a:cubicBezTo>
                <a:cubicBezTo>
                  <a:pt x="519901" y="560408"/>
                  <a:pt x="482448" y="582862"/>
                  <a:pt x="486192" y="646486"/>
                </a:cubicBezTo>
                <a:cubicBezTo>
                  <a:pt x="459974" y="620288"/>
                  <a:pt x="426269" y="586606"/>
                  <a:pt x="366342" y="609061"/>
                </a:cubicBezTo>
                <a:cubicBezTo>
                  <a:pt x="388815" y="567893"/>
                  <a:pt x="392559" y="526724"/>
                  <a:pt x="362596" y="485557"/>
                </a:cubicBezTo>
                <a:cubicBezTo>
                  <a:pt x="426269" y="496784"/>
                  <a:pt x="448738" y="478072"/>
                  <a:pt x="474957" y="440646"/>
                </a:cubicBezTo>
                <a:close/>
                <a:moveTo>
                  <a:pt x="4706116" y="421645"/>
                </a:moveTo>
                <a:cubicBezTo>
                  <a:pt x="4732314" y="462890"/>
                  <a:pt x="4728569" y="530380"/>
                  <a:pt x="4751024" y="579123"/>
                </a:cubicBezTo>
                <a:cubicBezTo>
                  <a:pt x="4799678" y="597871"/>
                  <a:pt x="4840846" y="624115"/>
                  <a:pt x="4889500" y="646613"/>
                </a:cubicBezTo>
                <a:cubicBezTo>
                  <a:pt x="4848331" y="680357"/>
                  <a:pt x="4799678" y="706604"/>
                  <a:pt x="4751024" y="732850"/>
                </a:cubicBezTo>
                <a:cubicBezTo>
                  <a:pt x="4747282" y="789091"/>
                  <a:pt x="4736057" y="837835"/>
                  <a:pt x="4728569" y="890328"/>
                </a:cubicBezTo>
                <a:cubicBezTo>
                  <a:pt x="4683660" y="860332"/>
                  <a:pt x="4646233" y="819087"/>
                  <a:pt x="4605065" y="789091"/>
                </a:cubicBezTo>
                <a:cubicBezTo>
                  <a:pt x="4548927" y="792841"/>
                  <a:pt x="4504017" y="807840"/>
                  <a:pt x="4447878" y="811589"/>
                </a:cubicBezTo>
                <a:cubicBezTo>
                  <a:pt x="4451620" y="755347"/>
                  <a:pt x="4504017" y="717853"/>
                  <a:pt x="4504017" y="665360"/>
                </a:cubicBezTo>
                <a:cubicBezTo>
                  <a:pt x="4504017" y="612868"/>
                  <a:pt x="4447878" y="575376"/>
                  <a:pt x="4436651" y="519130"/>
                </a:cubicBezTo>
                <a:cubicBezTo>
                  <a:pt x="4500274" y="511632"/>
                  <a:pt x="4545184" y="545378"/>
                  <a:pt x="4590097" y="534129"/>
                </a:cubicBezTo>
                <a:cubicBezTo>
                  <a:pt x="4642491" y="519130"/>
                  <a:pt x="4657462" y="444142"/>
                  <a:pt x="4706116" y="421645"/>
                </a:cubicBezTo>
                <a:close/>
                <a:moveTo>
                  <a:pt x="1497535" y="410562"/>
                </a:moveTo>
                <a:cubicBezTo>
                  <a:pt x="1520053" y="432997"/>
                  <a:pt x="1516302" y="481605"/>
                  <a:pt x="1527560" y="511517"/>
                </a:cubicBezTo>
                <a:cubicBezTo>
                  <a:pt x="1557585" y="530212"/>
                  <a:pt x="1587612" y="545169"/>
                  <a:pt x="1621391" y="560126"/>
                </a:cubicBezTo>
                <a:cubicBezTo>
                  <a:pt x="1598871" y="582561"/>
                  <a:pt x="1565090" y="601255"/>
                  <a:pt x="1531314" y="612473"/>
                </a:cubicBezTo>
                <a:cubicBezTo>
                  <a:pt x="1523807" y="649863"/>
                  <a:pt x="1523807" y="690994"/>
                  <a:pt x="1512547" y="720906"/>
                </a:cubicBezTo>
                <a:cubicBezTo>
                  <a:pt x="1478768" y="709688"/>
                  <a:pt x="1460001" y="676037"/>
                  <a:pt x="1429976" y="657343"/>
                </a:cubicBezTo>
                <a:cubicBezTo>
                  <a:pt x="1392444" y="657343"/>
                  <a:pt x="1362417" y="668559"/>
                  <a:pt x="1324885" y="672298"/>
                </a:cubicBezTo>
                <a:cubicBezTo>
                  <a:pt x="1332391" y="634908"/>
                  <a:pt x="1351158" y="608734"/>
                  <a:pt x="1366173" y="575083"/>
                </a:cubicBezTo>
                <a:cubicBezTo>
                  <a:pt x="1351158" y="537691"/>
                  <a:pt x="1328640" y="511517"/>
                  <a:pt x="1317380" y="474128"/>
                </a:cubicBezTo>
                <a:cubicBezTo>
                  <a:pt x="1407456" y="500301"/>
                  <a:pt x="1460001" y="462909"/>
                  <a:pt x="1497535" y="410562"/>
                </a:cubicBezTo>
                <a:close/>
                <a:moveTo>
                  <a:pt x="7183739" y="391562"/>
                </a:moveTo>
                <a:cubicBezTo>
                  <a:pt x="7191208" y="440353"/>
                  <a:pt x="7202411" y="477885"/>
                  <a:pt x="7213614" y="522925"/>
                </a:cubicBezTo>
                <a:cubicBezTo>
                  <a:pt x="7250959" y="549199"/>
                  <a:pt x="7292036" y="571716"/>
                  <a:pt x="7340583" y="586729"/>
                </a:cubicBezTo>
                <a:cubicBezTo>
                  <a:pt x="7303240" y="616756"/>
                  <a:pt x="7254692" y="635521"/>
                  <a:pt x="7217349" y="665546"/>
                </a:cubicBezTo>
                <a:cubicBezTo>
                  <a:pt x="7213614" y="710587"/>
                  <a:pt x="7202411" y="748117"/>
                  <a:pt x="7198676" y="796909"/>
                </a:cubicBezTo>
                <a:cubicBezTo>
                  <a:pt x="7150130" y="778144"/>
                  <a:pt x="7123989" y="736857"/>
                  <a:pt x="7090379" y="710587"/>
                </a:cubicBezTo>
                <a:cubicBezTo>
                  <a:pt x="7049301" y="721845"/>
                  <a:pt x="7000753" y="725597"/>
                  <a:pt x="6952206" y="733104"/>
                </a:cubicBezTo>
                <a:cubicBezTo>
                  <a:pt x="6967144" y="688065"/>
                  <a:pt x="6985815" y="646781"/>
                  <a:pt x="7004487" y="609249"/>
                </a:cubicBezTo>
                <a:cubicBezTo>
                  <a:pt x="6989551" y="560457"/>
                  <a:pt x="6959675" y="526677"/>
                  <a:pt x="6944737" y="474133"/>
                </a:cubicBezTo>
                <a:cubicBezTo>
                  <a:pt x="6985815" y="481640"/>
                  <a:pt x="7030627" y="481640"/>
                  <a:pt x="7075441" y="489145"/>
                </a:cubicBezTo>
                <a:cubicBezTo>
                  <a:pt x="7120254" y="462873"/>
                  <a:pt x="7138925" y="414081"/>
                  <a:pt x="7183739" y="391562"/>
                </a:cubicBezTo>
                <a:close/>
                <a:moveTo>
                  <a:pt x="5293673" y="358333"/>
                </a:moveTo>
                <a:cubicBezTo>
                  <a:pt x="5293673" y="395635"/>
                  <a:pt x="5308607" y="410562"/>
                  <a:pt x="5308607" y="447885"/>
                </a:cubicBezTo>
                <a:cubicBezTo>
                  <a:pt x="5331011" y="477745"/>
                  <a:pt x="5375815" y="485209"/>
                  <a:pt x="5405684" y="507602"/>
                </a:cubicBezTo>
                <a:cubicBezTo>
                  <a:pt x="5383282" y="529995"/>
                  <a:pt x="5349679" y="548658"/>
                  <a:pt x="5316075" y="563586"/>
                </a:cubicBezTo>
                <a:cubicBezTo>
                  <a:pt x="5312341" y="597177"/>
                  <a:pt x="5308607" y="638231"/>
                  <a:pt x="5297407" y="671822"/>
                </a:cubicBezTo>
                <a:cubicBezTo>
                  <a:pt x="5260070" y="627035"/>
                  <a:pt x="5196599" y="585981"/>
                  <a:pt x="5110725" y="619570"/>
                </a:cubicBezTo>
                <a:cubicBezTo>
                  <a:pt x="5121926" y="585981"/>
                  <a:pt x="5136860" y="556120"/>
                  <a:pt x="5151796" y="522531"/>
                </a:cubicBezTo>
                <a:cubicBezTo>
                  <a:pt x="5140595" y="485209"/>
                  <a:pt x="5118192" y="459082"/>
                  <a:pt x="5103257" y="421760"/>
                </a:cubicBezTo>
                <a:cubicBezTo>
                  <a:pt x="5207799" y="451616"/>
                  <a:pt x="5233935" y="403097"/>
                  <a:pt x="5293673" y="358333"/>
                </a:cubicBezTo>
                <a:close/>
                <a:moveTo>
                  <a:pt x="9572340" y="336182"/>
                </a:moveTo>
                <a:cubicBezTo>
                  <a:pt x="9587352" y="384662"/>
                  <a:pt x="9606119" y="425717"/>
                  <a:pt x="9658664" y="433182"/>
                </a:cubicBezTo>
                <a:cubicBezTo>
                  <a:pt x="9647404" y="459307"/>
                  <a:pt x="9617379" y="463041"/>
                  <a:pt x="9594859" y="477968"/>
                </a:cubicBezTo>
                <a:cubicBezTo>
                  <a:pt x="9594859" y="500364"/>
                  <a:pt x="9591107" y="522757"/>
                  <a:pt x="9587352" y="545150"/>
                </a:cubicBezTo>
                <a:cubicBezTo>
                  <a:pt x="9557327" y="537686"/>
                  <a:pt x="9553573" y="511559"/>
                  <a:pt x="9527301" y="500364"/>
                </a:cubicBezTo>
                <a:cubicBezTo>
                  <a:pt x="9504781" y="504095"/>
                  <a:pt x="9489769" y="511559"/>
                  <a:pt x="9459744" y="511559"/>
                </a:cubicBezTo>
                <a:cubicBezTo>
                  <a:pt x="9467249" y="489166"/>
                  <a:pt x="9474756" y="463041"/>
                  <a:pt x="9486016" y="448111"/>
                </a:cubicBezTo>
                <a:cubicBezTo>
                  <a:pt x="9478509" y="421985"/>
                  <a:pt x="9459744" y="410787"/>
                  <a:pt x="9455989" y="380930"/>
                </a:cubicBezTo>
                <a:cubicBezTo>
                  <a:pt x="9512288" y="395860"/>
                  <a:pt x="9553573" y="369773"/>
                  <a:pt x="9572340" y="336182"/>
                </a:cubicBezTo>
                <a:close/>
                <a:moveTo>
                  <a:pt x="5840024" y="241163"/>
                </a:moveTo>
                <a:cubicBezTo>
                  <a:pt x="5851245" y="259982"/>
                  <a:pt x="5851245" y="293857"/>
                  <a:pt x="5858723" y="316440"/>
                </a:cubicBezTo>
                <a:cubicBezTo>
                  <a:pt x="5881166" y="331494"/>
                  <a:pt x="5903604" y="342785"/>
                  <a:pt x="5929785" y="354076"/>
                </a:cubicBezTo>
                <a:cubicBezTo>
                  <a:pt x="5907345" y="365369"/>
                  <a:pt x="5888644" y="384164"/>
                  <a:pt x="5862464" y="387926"/>
                </a:cubicBezTo>
                <a:cubicBezTo>
                  <a:pt x="5858723" y="418037"/>
                  <a:pt x="5851245" y="440620"/>
                  <a:pt x="5854984" y="470730"/>
                </a:cubicBezTo>
                <a:cubicBezTo>
                  <a:pt x="5825063" y="459439"/>
                  <a:pt x="5813843" y="433092"/>
                  <a:pt x="5787663" y="421801"/>
                </a:cubicBezTo>
                <a:cubicBezTo>
                  <a:pt x="5765223" y="425564"/>
                  <a:pt x="5739042" y="429329"/>
                  <a:pt x="5716601" y="433092"/>
                </a:cubicBezTo>
                <a:cubicBezTo>
                  <a:pt x="5724082" y="406746"/>
                  <a:pt x="5735302" y="384164"/>
                  <a:pt x="5746522" y="365369"/>
                </a:cubicBezTo>
                <a:cubicBezTo>
                  <a:pt x="5731561" y="346550"/>
                  <a:pt x="5727824" y="316440"/>
                  <a:pt x="5712863" y="297620"/>
                </a:cubicBezTo>
                <a:cubicBezTo>
                  <a:pt x="5765223" y="297620"/>
                  <a:pt x="5821323" y="290094"/>
                  <a:pt x="5840024" y="241163"/>
                </a:cubicBezTo>
                <a:close/>
                <a:moveTo>
                  <a:pt x="3159032" y="226902"/>
                </a:moveTo>
                <a:cubicBezTo>
                  <a:pt x="3166522" y="279313"/>
                  <a:pt x="3181502" y="327981"/>
                  <a:pt x="3192736" y="376650"/>
                </a:cubicBezTo>
                <a:cubicBezTo>
                  <a:pt x="3233929" y="410328"/>
                  <a:pt x="3290101" y="432789"/>
                  <a:pt x="3342530" y="458996"/>
                </a:cubicBezTo>
                <a:cubicBezTo>
                  <a:pt x="3301337" y="492688"/>
                  <a:pt x="3248908" y="518895"/>
                  <a:pt x="3200225" y="548844"/>
                </a:cubicBezTo>
                <a:cubicBezTo>
                  <a:pt x="3196479" y="604999"/>
                  <a:pt x="3181502" y="649924"/>
                  <a:pt x="3174014" y="702333"/>
                </a:cubicBezTo>
                <a:cubicBezTo>
                  <a:pt x="3144055" y="709821"/>
                  <a:pt x="3087880" y="627460"/>
                  <a:pt x="3046687" y="604999"/>
                </a:cubicBezTo>
                <a:cubicBezTo>
                  <a:pt x="2994259" y="612487"/>
                  <a:pt x="2938088" y="619973"/>
                  <a:pt x="2889405" y="634948"/>
                </a:cubicBezTo>
                <a:cubicBezTo>
                  <a:pt x="2885661" y="582536"/>
                  <a:pt x="2930598" y="530125"/>
                  <a:pt x="2945580" y="477714"/>
                </a:cubicBezTo>
                <a:cubicBezTo>
                  <a:pt x="2923109" y="425303"/>
                  <a:pt x="2893149" y="380380"/>
                  <a:pt x="2870682" y="327981"/>
                </a:cubicBezTo>
                <a:cubicBezTo>
                  <a:pt x="2934344" y="324236"/>
                  <a:pt x="2986769" y="350443"/>
                  <a:pt x="3031708" y="339213"/>
                </a:cubicBezTo>
                <a:cubicBezTo>
                  <a:pt x="3091624" y="324236"/>
                  <a:pt x="3106604" y="245621"/>
                  <a:pt x="3159032" y="226902"/>
                </a:cubicBezTo>
                <a:close/>
                <a:moveTo>
                  <a:pt x="7670832" y="166333"/>
                </a:moveTo>
                <a:cubicBezTo>
                  <a:pt x="7667100" y="260062"/>
                  <a:pt x="7723084" y="293805"/>
                  <a:pt x="7790265" y="312551"/>
                </a:cubicBezTo>
                <a:cubicBezTo>
                  <a:pt x="7767872" y="342544"/>
                  <a:pt x="7730549" y="357541"/>
                  <a:pt x="7696959" y="372538"/>
                </a:cubicBezTo>
                <a:cubicBezTo>
                  <a:pt x="7693227" y="413747"/>
                  <a:pt x="7682029" y="443739"/>
                  <a:pt x="7682029" y="481231"/>
                </a:cubicBezTo>
                <a:cubicBezTo>
                  <a:pt x="7652170" y="484980"/>
                  <a:pt x="7622313" y="436242"/>
                  <a:pt x="7588723" y="417496"/>
                </a:cubicBezTo>
                <a:cubicBezTo>
                  <a:pt x="7551400" y="421245"/>
                  <a:pt x="7521542" y="432493"/>
                  <a:pt x="7484219" y="432493"/>
                </a:cubicBezTo>
                <a:cubicBezTo>
                  <a:pt x="7491683" y="391252"/>
                  <a:pt x="7510344" y="365040"/>
                  <a:pt x="7525274" y="327548"/>
                </a:cubicBezTo>
                <a:cubicBezTo>
                  <a:pt x="7506612" y="293805"/>
                  <a:pt x="7484219" y="267560"/>
                  <a:pt x="7476754" y="230070"/>
                </a:cubicBezTo>
                <a:cubicBezTo>
                  <a:pt x="7517810" y="218822"/>
                  <a:pt x="7547667" y="245065"/>
                  <a:pt x="7577525" y="237568"/>
                </a:cubicBezTo>
                <a:cubicBezTo>
                  <a:pt x="7622313" y="226319"/>
                  <a:pt x="7629777" y="158835"/>
                  <a:pt x="7670832" y="166333"/>
                </a:cubicBezTo>
                <a:close/>
                <a:moveTo>
                  <a:pt x="8857468" y="130337"/>
                </a:moveTo>
                <a:cubicBezTo>
                  <a:pt x="8872397" y="190155"/>
                  <a:pt x="8894790" y="246234"/>
                  <a:pt x="8961972" y="257450"/>
                </a:cubicBezTo>
                <a:cubicBezTo>
                  <a:pt x="8917185" y="291096"/>
                  <a:pt x="8864933" y="317266"/>
                  <a:pt x="8872397" y="399477"/>
                </a:cubicBezTo>
                <a:cubicBezTo>
                  <a:pt x="8842539" y="384524"/>
                  <a:pt x="8820145" y="365868"/>
                  <a:pt x="8801484" y="339698"/>
                </a:cubicBezTo>
                <a:cubicBezTo>
                  <a:pt x="8775359" y="347175"/>
                  <a:pt x="8745500" y="354653"/>
                  <a:pt x="8711910" y="354653"/>
                </a:cubicBezTo>
                <a:cubicBezTo>
                  <a:pt x="8715642" y="321005"/>
                  <a:pt x="8734303" y="298574"/>
                  <a:pt x="8741768" y="268665"/>
                </a:cubicBezTo>
                <a:cubicBezTo>
                  <a:pt x="8726839" y="246234"/>
                  <a:pt x="8719374" y="212588"/>
                  <a:pt x="8700712" y="190155"/>
                </a:cubicBezTo>
                <a:cubicBezTo>
                  <a:pt x="8719374" y="178940"/>
                  <a:pt x="8764162" y="190155"/>
                  <a:pt x="8786555" y="193894"/>
                </a:cubicBezTo>
                <a:cubicBezTo>
                  <a:pt x="8812682" y="178940"/>
                  <a:pt x="8835075" y="152770"/>
                  <a:pt x="8857468" y="130337"/>
                </a:cubicBezTo>
                <a:close/>
                <a:moveTo>
                  <a:pt x="71201" y="125554"/>
                </a:moveTo>
                <a:cubicBezTo>
                  <a:pt x="63706" y="166920"/>
                  <a:pt x="89938" y="174443"/>
                  <a:pt x="112422" y="181964"/>
                </a:cubicBezTo>
                <a:cubicBezTo>
                  <a:pt x="97432" y="200765"/>
                  <a:pt x="67453" y="204525"/>
                  <a:pt x="74948" y="245891"/>
                </a:cubicBezTo>
                <a:cubicBezTo>
                  <a:pt x="44970" y="234610"/>
                  <a:pt x="44970" y="212047"/>
                  <a:pt x="0" y="227089"/>
                </a:cubicBezTo>
                <a:cubicBezTo>
                  <a:pt x="14990" y="193244"/>
                  <a:pt x="14990" y="181964"/>
                  <a:pt x="0" y="151878"/>
                </a:cubicBezTo>
                <a:cubicBezTo>
                  <a:pt x="41223" y="159399"/>
                  <a:pt x="48716" y="136836"/>
                  <a:pt x="71201" y="125554"/>
                </a:cubicBezTo>
                <a:close/>
                <a:moveTo>
                  <a:pt x="2160044" y="84394"/>
                </a:moveTo>
                <a:cubicBezTo>
                  <a:pt x="2160044" y="177958"/>
                  <a:pt x="2208808" y="222867"/>
                  <a:pt x="2280078" y="241580"/>
                </a:cubicBezTo>
                <a:cubicBezTo>
                  <a:pt x="2261323" y="271522"/>
                  <a:pt x="2216310" y="282749"/>
                  <a:pt x="2186301" y="305205"/>
                </a:cubicBezTo>
                <a:cubicBezTo>
                  <a:pt x="2182550" y="346372"/>
                  <a:pt x="2171295" y="376312"/>
                  <a:pt x="2171295" y="413728"/>
                </a:cubicBezTo>
                <a:cubicBezTo>
                  <a:pt x="2133786" y="398759"/>
                  <a:pt x="2115029" y="361343"/>
                  <a:pt x="2077518" y="342630"/>
                </a:cubicBezTo>
                <a:cubicBezTo>
                  <a:pt x="2043759" y="350114"/>
                  <a:pt x="2009999" y="357600"/>
                  <a:pt x="1972488" y="357600"/>
                </a:cubicBezTo>
                <a:cubicBezTo>
                  <a:pt x="2013750" y="290234"/>
                  <a:pt x="2013750" y="222867"/>
                  <a:pt x="1964986" y="155501"/>
                </a:cubicBezTo>
                <a:cubicBezTo>
                  <a:pt x="2070016" y="181699"/>
                  <a:pt x="2107527" y="133045"/>
                  <a:pt x="2160044" y="84394"/>
                </a:cubicBezTo>
                <a:close/>
                <a:moveTo>
                  <a:pt x="6368323" y="70157"/>
                </a:moveTo>
                <a:cubicBezTo>
                  <a:pt x="6383304" y="81386"/>
                  <a:pt x="6383304" y="107583"/>
                  <a:pt x="6387048" y="133781"/>
                </a:cubicBezTo>
                <a:cubicBezTo>
                  <a:pt x="6405775" y="145010"/>
                  <a:pt x="6428248" y="156237"/>
                  <a:pt x="6450719" y="163723"/>
                </a:cubicBezTo>
                <a:cubicBezTo>
                  <a:pt x="6435738" y="178692"/>
                  <a:pt x="6413267" y="193663"/>
                  <a:pt x="6390794" y="201148"/>
                </a:cubicBezTo>
                <a:cubicBezTo>
                  <a:pt x="6394540" y="227346"/>
                  <a:pt x="6383304" y="238574"/>
                  <a:pt x="6387048" y="264772"/>
                </a:cubicBezTo>
                <a:cubicBezTo>
                  <a:pt x="6364577" y="275999"/>
                  <a:pt x="6349596" y="231088"/>
                  <a:pt x="6327123" y="227346"/>
                </a:cubicBezTo>
                <a:cubicBezTo>
                  <a:pt x="6308397" y="231088"/>
                  <a:pt x="6289670" y="234832"/>
                  <a:pt x="6267198" y="234832"/>
                </a:cubicBezTo>
                <a:cubicBezTo>
                  <a:pt x="6270943" y="212376"/>
                  <a:pt x="6278435" y="193663"/>
                  <a:pt x="6285925" y="174950"/>
                </a:cubicBezTo>
                <a:cubicBezTo>
                  <a:pt x="6278435" y="156237"/>
                  <a:pt x="6274689" y="130039"/>
                  <a:pt x="6255962" y="118812"/>
                </a:cubicBezTo>
                <a:cubicBezTo>
                  <a:pt x="6304652" y="115070"/>
                  <a:pt x="6353341" y="118812"/>
                  <a:pt x="6368323" y="70157"/>
                </a:cubicBezTo>
                <a:close/>
                <a:moveTo>
                  <a:pt x="3788645" y="43232"/>
                </a:moveTo>
                <a:cubicBezTo>
                  <a:pt x="3811154" y="80719"/>
                  <a:pt x="3811154" y="144447"/>
                  <a:pt x="3826162" y="185683"/>
                </a:cubicBezTo>
                <a:cubicBezTo>
                  <a:pt x="3863676" y="215672"/>
                  <a:pt x="3912447" y="230667"/>
                  <a:pt x="3953718" y="253161"/>
                </a:cubicBezTo>
                <a:cubicBezTo>
                  <a:pt x="3923704" y="286898"/>
                  <a:pt x="3874933" y="305643"/>
                  <a:pt x="3833664" y="331884"/>
                </a:cubicBezTo>
                <a:cubicBezTo>
                  <a:pt x="3822409" y="380600"/>
                  <a:pt x="3818658" y="433082"/>
                  <a:pt x="3811154" y="481815"/>
                </a:cubicBezTo>
                <a:cubicBezTo>
                  <a:pt x="3766134" y="455574"/>
                  <a:pt x="3732371" y="414339"/>
                  <a:pt x="3691103" y="384349"/>
                </a:cubicBezTo>
                <a:cubicBezTo>
                  <a:pt x="3646083" y="391846"/>
                  <a:pt x="3601063" y="403092"/>
                  <a:pt x="3544792" y="406841"/>
                </a:cubicBezTo>
                <a:cubicBezTo>
                  <a:pt x="3567299" y="361872"/>
                  <a:pt x="3586057" y="316889"/>
                  <a:pt x="3604816" y="271903"/>
                </a:cubicBezTo>
                <a:cubicBezTo>
                  <a:pt x="3582305" y="226920"/>
                  <a:pt x="3563547" y="181934"/>
                  <a:pt x="3537286" y="144447"/>
                </a:cubicBezTo>
                <a:cubicBezTo>
                  <a:pt x="3578556" y="129452"/>
                  <a:pt x="3638579" y="144447"/>
                  <a:pt x="3679847" y="151944"/>
                </a:cubicBezTo>
                <a:cubicBezTo>
                  <a:pt x="3721116" y="118206"/>
                  <a:pt x="3754880" y="80719"/>
                  <a:pt x="3788645" y="43232"/>
                </a:cubicBezTo>
                <a:close/>
                <a:moveTo>
                  <a:pt x="1130625" y="9972"/>
                </a:moveTo>
                <a:cubicBezTo>
                  <a:pt x="1138115" y="84974"/>
                  <a:pt x="1175559" y="133726"/>
                  <a:pt x="1242958" y="148726"/>
                </a:cubicBezTo>
                <a:cubicBezTo>
                  <a:pt x="1216750" y="163727"/>
                  <a:pt x="1190538" y="186227"/>
                  <a:pt x="1160579" y="197478"/>
                </a:cubicBezTo>
                <a:cubicBezTo>
                  <a:pt x="1156837" y="227479"/>
                  <a:pt x="1149347" y="261231"/>
                  <a:pt x="1145602" y="294982"/>
                </a:cubicBezTo>
                <a:cubicBezTo>
                  <a:pt x="1115646" y="279982"/>
                  <a:pt x="1096926" y="257480"/>
                  <a:pt x="1074458" y="234981"/>
                </a:cubicBezTo>
                <a:cubicBezTo>
                  <a:pt x="1037013" y="234981"/>
                  <a:pt x="1007057" y="246230"/>
                  <a:pt x="973357" y="249979"/>
                </a:cubicBezTo>
                <a:cubicBezTo>
                  <a:pt x="984588" y="216230"/>
                  <a:pt x="995823" y="186227"/>
                  <a:pt x="1010801" y="156226"/>
                </a:cubicBezTo>
                <a:cubicBezTo>
                  <a:pt x="995823" y="126226"/>
                  <a:pt x="977101" y="103724"/>
                  <a:pt x="965868" y="73724"/>
                </a:cubicBezTo>
                <a:cubicBezTo>
                  <a:pt x="1051991" y="88723"/>
                  <a:pt x="1100668" y="58724"/>
                  <a:pt x="1130625" y="9972"/>
                </a:cubicBezTo>
                <a:close/>
                <a:moveTo>
                  <a:pt x="8029743" y="0"/>
                </a:moveTo>
                <a:lnTo>
                  <a:pt x="8185131" y="0"/>
                </a:lnTo>
                <a:lnTo>
                  <a:pt x="8161399" y="13870"/>
                </a:lnTo>
                <a:cubicBezTo>
                  <a:pt x="8137327" y="31004"/>
                  <a:pt x="8121161" y="55028"/>
                  <a:pt x="8123973" y="100250"/>
                </a:cubicBezTo>
                <a:cubicBezTo>
                  <a:pt x="8105230" y="85176"/>
                  <a:pt x="8090237" y="70102"/>
                  <a:pt x="8075243" y="55029"/>
                </a:cubicBezTo>
                <a:cubicBezTo>
                  <a:pt x="8063998" y="66333"/>
                  <a:pt x="8030261" y="55029"/>
                  <a:pt x="8019016" y="66333"/>
                </a:cubicBezTo>
                <a:cubicBezTo>
                  <a:pt x="8004022" y="51260"/>
                  <a:pt x="8026514" y="24881"/>
                  <a:pt x="8034011" y="9806"/>
                </a:cubicBezTo>
                <a:close/>
                <a:moveTo>
                  <a:pt x="6736356" y="0"/>
                </a:moveTo>
                <a:lnTo>
                  <a:pt x="6919614" y="0"/>
                </a:lnTo>
                <a:lnTo>
                  <a:pt x="6912966" y="37072"/>
                </a:lnTo>
                <a:cubicBezTo>
                  <a:pt x="6909686" y="53929"/>
                  <a:pt x="6906875" y="71723"/>
                  <a:pt x="6906875" y="92327"/>
                </a:cubicBezTo>
                <a:cubicBezTo>
                  <a:pt x="6858151" y="47374"/>
                  <a:pt x="6813174" y="6166"/>
                  <a:pt x="6719475" y="39881"/>
                </a:cubicBezTo>
                <a:close/>
                <a:moveTo>
                  <a:pt x="4933808" y="0"/>
                </a:moveTo>
                <a:lnTo>
                  <a:pt x="4997847" y="0"/>
                </a:lnTo>
                <a:lnTo>
                  <a:pt x="4994485" y="51153"/>
                </a:lnTo>
                <a:cubicBezTo>
                  <a:pt x="4981394" y="41791"/>
                  <a:pt x="4970173" y="31493"/>
                  <a:pt x="4958951" y="21196"/>
                </a:cubicBezTo>
                <a:close/>
                <a:moveTo>
                  <a:pt x="4827288" y="0"/>
                </a:moveTo>
                <a:lnTo>
                  <a:pt x="4847578" y="0"/>
                </a:lnTo>
                <a:lnTo>
                  <a:pt x="4826165" y="2474"/>
                </a:lnTo>
                <a:close/>
                <a:moveTo>
                  <a:pt x="4186003" y="0"/>
                </a:moveTo>
                <a:lnTo>
                  <a:pt x="4438104" y="0"/>
                </a:lnTo>
                <a:lnTo>
                  <a:pt x="4440305" y="9735"/>
                </a:lnTo>
                <a:cubicBezTo>
                  <a:pt x="4477758" y="35971"/>
                  <a:pt x="4522702" y="50963"/>
                  <a:pt x="4560155" y="73449"/>
                </a:cubicBezTo>
                <a:cubicBezTo>
                  <a:pt x="4530193" y="103431"/>
                  <a:pt x="4488995" y="125919"/>
                  <a:pt x="4444051" y="144658"/>
                </a:cubicBezTo>
                <a:cubicBezTo>
                  <a:pt x="4440305" y="197127"/>
                  <a:pt x="4432814" y="245849"/>
                  <a:pt x="4421578" y="287077"/>
                </a:cubicBezTo>
                <a:cubicBezTo>
                  <a:pt x="4387870" y="257094"/>
                  <a:pt x="4350417" y="230859"/>
                  <a:pt x="4320455" y="197127"/>
                </a:cubicBezTo>
                <a:cubicBezTo>
                  <a:pt x="4275511" y="200876"/>
                  <a:pt x="4230567" y="212118"/>
                  <a:pt x="4181877" y="215868"/>
                </a:cubicBezTo>
                <a:cubicBezTo>
                  <a:pt x="4193113" y="167145"/>
                  <a:pt x="4215586" y="133414"/>
                  <a:pt x="4234312" y="92188"/>
                </a:cubicBezTo>
                <a:cubicBezTo>
                  <a:pt x="4224949" y="67827"/>
                  <a:pt x="4212777" y="48151"/>
                  <a:pt x="4201072" y="28006"/>
                </a:cubicBezTo>
                <a:close/>
                <a:moveTo>
                  <a:pt x="2644002" y="0"/>
                </a:moveTo>
                <a:lnTo>
                  <a:pt x="2907200" y="0"/>
                </a:lnTo>
                <a:lnTo>
                  <a:pt x="2897116" y="6712"/>
                </a:lnTo>
                <a:cubicBezTo>
                  <a:pt x="2878916" y="17476"/>
                  <a:pt x="2860248" y="27772"/>
                  <a:pt x="2841580" y="39003"/>
                </a:cubicBezTo>
                <a:cubicBezTo>
                  <a:pt x="2845317" y="83931"/>
                  <a:pt x="2822913" y="110141"/>
                  <a:pt x="2826647" y="158814"/>
                </a:cubicBezTo>
                <a:cubicBezTo>
                  <a:pt x="2781845" y="147582"/>
                  <a:pt x="2763179" y="102653"/>
                  <a:pt x="2729579" y="80189"/>
                </a:cubicBezTo>
                <a:cubicBezTo>
                  <a:pt x="2681044" y="83931"/>
                  <a:pt x="2651177" y="98909"/>
                  <a:pt x="2602641" y="98909"/>
                </a:cubicBezTo>
                <a:cubicBezTo>
                  <a:pt x="2610107" y="78317"/>
                  <a:pt x="2618508" y="59597"/>
                  <a:pt x="2626908" y="40876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8579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986" y="1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7999"/>
          </a:xfrm>
          <a:custGeom>
            <a:avLst/>
            <a:gdLst>
              <a:gd name="connsiteX0" fmla="*/ 0 w 12176796"/>
              <a:gd name="connsiteY0" fmla="*/ 6705229 h 6857999"/>
              <a:gd name="connsiteX1" fmla="*/ 517237 w 12176796"/>
              <a:gd name="connsiteY1" fmla="*/ 6856007 h 6857999"/>
              <a:gd name="connsiteX2" fmla="*/ 525026 w 12176796"/>
              <a:gd name="connsiteY2" fmla="*/ 6857999 h 6857999"/>
              <a:gd name="connsiteX3" fmla="*/ 0 w 12176796"/>
              <a:gd name="connsiteY3" fmla="*/ 6857999 h 6857999"/>
              <a:gd name="connsiteX4" fmla="*/ 11500117 w 12176796"/>
              <a:gd name="connsiteY4" fmla="*/ 0 h 6857999"/>
              <a:gd name="connsiteX5" fmla="*/ 11984305 w 12176796"/>
              <a:gd name="connsiteY5" fmla="*/ 0 h 6857999"/>
              <a:gd name="connsiteX6" fmla="*/ 12062975 w 12176796"/>
              <a:gd name="connsiteY6" fmla="*/ 729554 h 6857999"/>
              <a:gd name="connsiteX7" fmla="*/ 11961855 w 12176796"/>
              <a:gd name="connsiteY7" fmla="*/ 6297955 h 6857999"/>
              <a:gd name="connsiteX8" fmla="*/ 11874882 w 12176796"/>
              <a:gd name="connsiteY8" fmla="*/ 6857999 h 6857999"/>
              <a:gd name="connsiteX9" fmla="*/ 11609626 w 12176796"/>
              <a:gd name="connsiteY9" fmla="*/ 6857999 h 6857999"/>
              <a:gd name="connsiteX10" fmla="*/ 11684441 w 12176796"/>
              <a:gd name="connsiteY10" fmla="*/ 6390799 h 6857999"/>
              <a:gd name="connsiteX11" fmla="*/ 11622387 w 12176796"/>
              <a:gd name="connsiteY11" fmla="*/ 746832 h 6857999"/>
              <a:gd name="connsiteX12" fmla="*/ 10526335 w 12176796"/>
              <a:gd name="connsiteY12" fmla="*/ 0 h 6857999"/>
              <a:gd name="connsiteX13" fmla="*/ 10906519 w 12176796"/>
              <a:gd name="connsiteY13" fmla="*/ 0 h 6857999"/>
              <a:gd name="connsiteX14" fmla="*/ 11042610 w 12176796"/>
              <a:gd name="connsiteY14" fmla="*/ 747765 h 6857999"/>
              <a:gd name="connsiteX15" fmla="*/ 11211619 w 12176796"/>
              <a:gd name="connsiteY15" fmla="*/ 6396558 h 6857999"/>
              <a:gd name="connsiteX16" fmla="*/ 11146870 w 12176796"/>
              <a:gd name="connsiteY16" fmla="*/ 6857999 h 6857999"/>
              <a:gd name="connsiteX17" fmla="*/ 10880778 w 12176796"/>
              <a:gd name="connsiteY17" fmla="*/ 6857999 h 6857999"/>
              <a:gd name="connsiteX18" fmla="*/ 10937588 w 12176796"/>
              <a:gd name="connsiteY18" fmla="*/ 6546537 h 6857999"/>
              <a:gd name="connsiteX19" fmla="*/ 10704817 w 12176796"/>
              <a:gd name="connsiteY19" fmla="*/ 775136 h 6857999"/>
              <a:gd name="connsiteX20" fmla="*/ 9696889 w 12176796"/>
              <a:gd name="connsiteY20" fmla="*/ 0 h 6857999"/>
              <a:gd name="connsiteX21" fmla="*/ 10002225 w 12176796"/>
              <a:gd name="connsiteY21" fmla="*/ 0 h 6857999"/>
              <a:gd name="connsiteX22" fmla="*/ 10196820 w 12176796"/>
              <a:gd name="connsiteY22" fmla="*/ 777056 h 6857999"/>
              <a:gd name="connsiteX23" fmla="*/ 10550927 w 12176796"/>
              <a:gd name="connsiteY23" fmla="*/ 6560129 h 6857999"/>
              <a:gd name="connsiteX24" fmla="*/ 10502955 w 12176796"/>
              <a:gd name="connsiteY24" fmla="*/ 6857999 h 6857999"/>
              <a:gd name="connsiteX25" fmla="*/ 10185281 w 12176796"/>
              <a:gd name="connsiteY25" fmla="*/ 6857999 h 6857999"/>
              <a:gd name="connsiteX26" fmla="*/ 10186233 w 12176796"/>
              <a:gd name="connsiteY26" fmla="*/ 6854326 h 6857999"/>
              <a:gd name="connsiteX27" fmla="*/ 9822998 w 12176796"/>
              <a:gd name="connsiteY27" fmla="*/ 414591 h 6857999"/>
              <a:gd name="connsiteX28" fmla="*/ 8999553 w 12176796"/>
              <a:gd name="connsiteY28" fmla="*/ 0 h 6857999"/>
              <a:gd name="connsiteX29" fmla="*/ 9241499 w 12176796"/>
              <a:gd name="connsiteY29" fmla="*/ 0 h 6857999"/>
              <a:gd name="connsiteX30" fmla="*/ 9377646 w 12176796"/>
              <a:gd name="connsiteY30" fmla="*/ 417850 h 6857999"/>
              <a:gd name="connsiteX31" fmla="*/ 9944567 w 12176796"/>
              <a:gd name="connsiteY31" fmla="*/ 6561701 h 6857999"/>
              <a:gd name="connsiteX32" fmla="*/ 9885439 w 12176796"/>
              <a:gd name="connsiteY32" fmla="*/ 6857999 h 6857999"/>
              <a:gd name="connsiteX33" fmla="*/ 9410515 w 12176796"/>
              <a:gd name="connsiteY33" fmla="*/ 6857999 h 6857999"/>
              <a:gd name="connsiteX34" fmla="*/ 9496238 w 12176796"/>
              <a:gd name="connsiteY34" fmla="*/ 6626282 h 6857999"/>
              <a:gd name="connsiteX35" fmla="*/ 9147934 w 12176796"/>
              <a:gd name="connsiteY35" fmla="*/ 409280 h 6857999"/>
              <a:gd name="connsiteX36" fmla="*/ 8400514 w 12176796"/>
              <a:gd name="connsiteY36" fmla="*/ 0 h 6857999"/>
              <a:gd name="connsiteX37" fmla="*/ 8596396 w 12176796"/>
              <a:gd name="connsiteY37" fmla="*/ 0 h 6857999"/>
              <a:gd name="connsiteX38" fmla="*/ 8753915 w 12176796"/>
              <a:gd name="connsiteY38" fmla="*/ 406034 h 6857999"/>
              <a:gd name="connsiteX39" fmla="*/ 9274089 w 12176796"/>
              <a:gd name="connsiteY39" fmla="*/ 6574185 h 6857999"/>
              <a:gd name="connsiteX40" fmla="*/ 9178284 w 12176796"/>
              <a:gd name="connsiteY40" fmla="*/ 6857999 h 6857999"/>
              <a:gd name="connsiteX41" fmla="*/ 8359108 w 12176796"/>
              <a:gd name="connsiteY41" fmla="*/ 6857999 h 6857999"/>
              <a:gd name="connsiteX42" fmla="*/ 8455289 w 12176796"/>
              <a:gd name="connsiteY42" fmla="*/ 6728996 h 6857999"/>
              <a:gd name="connsiteX43" fmla="*/ 8536048 w 12176796"/>
              <a:gd name="connsiteY43" fmla="*/ 326847 h 6857999"/>
              <a:gd name="connsiteX44" fmla="*/ 7881111 w 12176796"/>
              <a:gd name="connsiteY44" fmla="*/ 0 h 6857999"/>
              <a:gd name="connsiteX45" fmla="*/ 8048218 w 12176796"/>
              <a:gd name="connsiteY45" fmla="*/ 0 h 6857999"/>
              <a:gd name="connsiteX46" fmla="*/ 8192777 w 12176796"/>
              <a:gd name="connsiteY46" fmla="*/ 324498 h 6857999"/>
              <a:gd name="connsiteX47" fmla="*/ 8313599 w 12176796"/>
              <a:gd name="connsiteY47" fmla="*/ 6672414 h 6857999"/>
              <a:gd name="connsiteX48" fmla="*/ 8180800 w 12176796"/>
              <a:gd name="connsiteY48" fmla="*/ 6857999 h 6857999"/>
              <a:gd name="connsiteX49" fmla="*/ 6378551 w 12176796"/>
              <a:gd name="connsiteY49" fmla="*/ 6857999 h 6857999"/>
              <a:gd name="connsiteX50" fmla="*/ 6670579 w 12176796"/>
              <a:gd name="connsiteY50" fmla="*/ 6722603 h 6857999"/>
              <a:gd name="connsiteX51" fmla="*/ 6991213 w 12176796"/>
              <a:gd name="connsiteY51" fmla="*/ 6540195 h 6857999"/>
              <a:gd name="connsiteX52" fmla="*/ 7998184 w 12176796"/>
              <a:gd name="connsiteY52" fmla="*/ 255536 h 6857999"/>
              <a:gd name="connsiteX53" fmla="*/ 7431165 w 12176796"/>
              <a:gd name="connsiteY53" fmla="*/ 0 h 6857999"/>
              <a:gd name="connsiteX54" fmla="*/ 7581159 w 12176796"/>
              <a:gd name="connsiteY54" fmla="*/ 0 h 6857999"/>
              <a:gd name="connsiteX55" fmla="*/ 7705653 w 12176796"/>
              <a:gd name="connsiteY55" fmla="*/ 253725 h 6857999"/>
              <a:gd name="connsiteX56" fmla="*/ 6910186 w 12176796"/>
              <a:gd name="connsiteY56" fmla="*/ 6466446 h 6857999"/>
              <a:gd name="connsiteX57" fmla="*/ 6264741 w 12176796"/>
              <a:gd name="connsiteY57" fmla="*/ 6798085 h 6857999"/>
              <a:gd name="connsiteX58" fmla="*/ 6100271 w 12176796"/>
              <a:gd name="connsiteY58" fmla="*/ 6857999 h 6857999"/>
              <a:gd name="connsiteX59" fmla="*/ 1240204 w 12176796"/>
              <a:gd name="connsiteY59" fmla="*/ 6857999 h 6857999"/>
              <a:gd name="connsiteX60" fmla="*/ 1022732 w 12176796"/>
              <a:gd name="connsiteY60" fmla="*/ 6805459 h 6857999"/>
              <a:gd name="connsiteX61" fmla="*/ 513965 w 12176796"/>
              <a:gd name="connsiteY61" fmla="*/ 6663603 h 6857999"/>
              <a:gd name="connsiteX62" fmla="*/ 0 w 12176796"/>
              <a:gd name="connsiteY62" fmla="*/ 6501709 h 6857999"/>
              <a:gd name="connsiteX63" fmla="*/ 0 w 12176796"/>
              <a:gd name="connsiteY63" fmla="*/ 5557939 h 6857999"/>
              <a:gd name="connsiteX64" fmla="*/ 528464 w 12176796"/>
              <a:gd name="connsiteY64" fmla="*/ 5696373 h 6857999"/>
              <a:gd name="connsiteX65" fmla="*/ 6898657 w 12176796"/>
              <a:gd name="connsiteY65" fmla="*/ 5163216 h 6857999"/>
              <a:gd name="connsiteX66" fmla="*/ 7613170 w 12176796"/>
              <a:gd name="connsiteY66" fmla="*/ 392405 h 6857999"/>
              <a:gd name="connsiteX67" fmla="*/ 7016730 w 12176796"/>
              <a:gd name="connsiteY67" fmla="*/ 0 h 6857999"/>
              <a:gd name="connsiteX68" fmla="*/ 7178334 w 12176796"/>
              <a:gd name="connsiteY68" fmla="*/ 0 h 6857999"/>
              <a:gd name="connsiteX69" fmla="*/ 7373146 w 12176796"/>
              <a:gd name="connsiteY69" fmla="*/ 389654 h 6857999"/>
              <a:gd name="connsiteX70" fmla="*/ 6824312 w 12176796"/>
              <a:gd name="connsiteY70" fmla="*/ 5108369 h 6857999"/>
              <a:gd name="connsiteX71" fmla="*/ 525260 w 12176796"/>
              <a:gd name="connsiteY71" fmla="*/ 5516074 h 6857999"/>
              <a:gd name="connsiteX72" fmla="*/ 0 w 12176796"/>
              <a:gd name="connsiteY72" fmla="*/ 5368298 h 6857999"/>
              <a:gd name="connsiteX73" fmla="*/ 0 w 12176796"/>
              <a:gd name="connsiteY73" fmla="*/ 4579301 h 6857999"/>
              <a:gd name="connsiteX74" fmla="*/ 529974 w 12176796"/>
              <a:gd name="connsiteY74" fmla="*/ 4698186 h 6857999"/>
              <a:gd name="connsiteX75" fmla="*/ 6674432 w 12176796"/>
              <a:gd name="connsiteY75" fmla="*/ 3939939 h 6857999"/>
              <a:gd name="connsiteX76" fmla="*/ 7148725 w 12176796"/>
              <a:gd name="connsiteY76" fmla="*/ 287553 h 6857999"/>
              <a:gd name="connsiteX77" fmla="*/ 6613319 w 12176796"/>
              <a:gd name="connsiteY77" fmla="*/ 0 h 6857999"/>
              <a:gd name="connsiteX78" fmla="*/ 6809713 w 12176796"/>
              <a:gd name="connsiteY78" fmla="*/ 0 h 6857999"/>
              <a:gd name="connsiteX79" fmla="*/ 6952197 w 12176796"/>
              <a:gd name="connsiteY79" fmla="*/ 285554 h 6857999"/>
              <a:gd name="connsiteX80" fmla="*/ 6599801 w 12176796"/>
              <a:gd name="connsiteY80" fmla="*/ 3889114 h 6857999"/>
              <a:gd name="connsiteX81" fmla="*/ 525802 w 12176796"/>
              <a:gd name="connsiteY81" fmla="*/ 4530859 h 6857999"/>
              <a:gd name="connsiteX82" fmla="*/ 0 w 12176796"/>
              <a:gd name="connsiteY82" fmla="*/ 4403542 h 6857999"/>
              <a:gd name="connsiteX83" fmla="*/ 0 w 12176796"/>
              <a:gd name="connsiteY83" fmla="*/ 3739528 h 6857999"/>
              <a:gd name="connsiteX84" fmla="*/ 520863 w 12176796"/>
              <a:gd name="connsiteY84" fmla="*/ 3834453 h 6857999"/>
              <a:gd name="connsiteX85" fmla="*/ 6346146 w 12176796"/>
              <a:gd name="connsiteY85" fmla="*/ 2850746 h 6857999"/>
              <a:gd name="connsiteX86" fmla="*/ 6696832 w 12176796"/>
              <a:gd name="connsiteY86" fmla="*/ 200071 h 6857999"/>
              <a:gd name="connsiteX87" fmla="*/ 6186060 w 12176796"/>
              <a:gd name="connsiteY87" fmla="*/ 0 h 6857999"/>
              <a:gd name="connsiteX88" fmla="*/ 6452045 w 12176796"/>
              <a:gd name="connsiteY88" fmla="*/ 0 h 6857999"/>
              <a:gd name="connsiteX89" fmla="*/ 6541870 w 12176796"/>
              <a:gd name="connsiteY89" fmla="*/ 198254 h 6857999"/>
              <a:gd name="connsiteX90" fmla="*/ 6276942 w 12176796"/>
              <a:gd name="connsiteY90" fmla="*/ 2811636 h 6857999"/>
              <a:gd name="connsiteX91" fmla="*/ 517611 w 12176796"/>
              <a:gd name="connsiteY91" fmla="*/ 3679217 h 6857999"/>
              <a:gd name="connsiteX92" fmla="*/ 0 w 12176796"/>
              <a:gd name="connsiteY92" fmla="*/ 3575857 h 6857999"/>
              <a:gd name="connsiteX93" fmla="*/ 0 w 12176796"/>
              <a:gd name="connsiteY93" fmla="*/ 3016511 h 6857999"/>
              <a:gd name="connsiteX94" fmla="*/ 505177 w 12176796"/>
              <a:gd name="connsiteY94" fmla="*/ 3085776 h 6857999"/>
              <a:gd name="connsiteX95" fmla="*/ 5936815 w 12176796"/>
              <a:gd name="connsiteY95" fmla="*/ 1897805 h 6857999"/>
              <a:gd name="connsiteX96" fmla="*/ 6259174 w 12176796"/>
              <a:gd name="connsiteY96" fmla="*/ 256817 h 6857999"/>
              <a:gd name="connsiteX97" fmla="*/ 5694224 w 12176796"/>
              <a:gd name="connsiteY97" fmla="*/ 0 h 6857999"/>
              <a:gd name="connsiteX98" fmla="*/ 6064180 w 12176796"/>
              <a:gd name="connsiteY98" fmla="*/ 0 h 6857999"/>
              <a:gd name="connsiteX99" fmla="*/ 6145485 w 12176796"/>
              <a:gd name="connsiteY99" fmla="*/ 253284 h 6857999"/>
              <a:gd name="connsiteX100" fmla="*/ 5866678 w 12176796"/>
              <a:gd name="connsiteY100" fmla="*/ 1867882 h 6857999"/>
              <a:gd name="connsiteX101" fmla="*/ 500837 w 12176796"/>
              <a:gd name="connsiteY101" fmla="*/ 2946807 h 6857999"/>
              <a:gd name="connsiteX102" fmla="*/ 0 w 12176796"/>
              <a:gd name="connsiteY102" fmla="*/ 2871764 h 6857999"/>
              <a:gd name="connsiteX103" fmla="*/ 0 w 12176796"/>
              <a:gd name="connsiteY103" fmla="*/ 2392306 h 6857999"/>
              <a:gd name="connsiteX104" fmla="*/ 481996 w 12176796"/>
              <a:gd name="connsiteY104" fmla="*/ 2434305 h 6857999"/>
              <a:gd name="connsiteX105" fmla="*/ 5468968 w 12176796"/>
              <a:gd name="connsiteY105" fmla="*/ 1063894 h 6857999"/>
              <a:gd name="connsiteX106" fmla="*/ 5707507 w 12176796"/>
              <a:gd name="connsiteY106" fmla="*/ 136809 h 6857999"/>
              <a:gd name="connsiteX107" fmla="*/ 5075784 w 12176796"/>
              <a:gd name="connsiteY107" fmla="*/ 0 h 6857999"/>
              <a:gd name="connsiteX108" fmla="*/ 5602010 w 12176796"/>
              <a:gd name="connsiteY108" fmla="*/ 0 h 6857999"/>
              <a:gd name="connsiteX109" fmla="*/ 5619222 w 12176796"/>
              <a:gd name="connsiteY109" fmla="*/ 134733 h 6857999"/>
              <a:gd name="connsiteX110" fmla="*/ 5405433 w 12176796"/>
              <a:gd name="connsiteY110" fmla="*/ 1044008 h 6857999"/>
              <a:gd name="connsiteX111" fmla="*/ 477726 w 12176796"/>
              <a:gd name="connsiteY111" fmla="*/ 2310343 h 6857999"/>
              <a:gd name="connsiteX112" fmla="*/ 0 w 12176796"/>
              <a:gd name="connsiteY112" fmla="*/ 2262675 h 6857999"/>
              <a:gd name="connsiteX113" fmla="*/ 0 w 12176796"/>
              <a:gd name="connsiteY113" fmla="*/ 1853093 h 6857999"/>
              <a:gd name="connsiteX114" fmla="*/ 454506 w 12176796"/>
              <a:gd name="connsiteY114" fmla="*/ 1868767 h 6857999"/>
              <a:gd name="connsiteX115" fmla="*/ 4967386 w 12176796"/>
              <a:gd name="connsiteY115" fmla="*/ 344829 h 6857999"/>
              <a:gd name="connsiteX116" fmla="*/ 5035111 w 12176796"/>
              <a:gd name="connsiteY116" fmla="*/ 173780 h 6857999"/>
              <a:gd name="connsiteX117" fmla="*/ 4301411 w 12176796"/>
              <a:gd name="connsiteY117" fmla="*/ 0 h 6857999"/>
              <a:gd name="connsiteX118" fmla="*/ 5012691 w 12176796"/>
              <a:gd name="connsiteY118" fmla="*/ 0 h 6857999"/>
              <a:gd name="connsiteX119" fmla="*/ 4969975 w 12176796"/>
              <a:gd name="connsiteY119" fmla="*/ 164393 h 6857999"/>
              <a:gd name="connsiteX120" fmla="*/ 4904406 w 12176796"/>
              <a:gd name="connsiteY120" fmla="*/ 329802 h 6857999"/>
              <a:gd name="connsiteX121" fmla="*/ 449336 w 12176796"/>
              <a:gd name="connsiteY121" fmla="*/ 1749362 h 6857999"/>
              <a:gd name="connsiteX122" fmla="*/ 0 w 12176796"/>
              <a:gd name="connsiteY122" fmla="*/ 1728025 h 6857999"/>
              <a:gd name="connsiteX123" fmla="*/ 0 w 12176796"/>
              <a:gd name="connsiteY123" fmla="*/ 1373423 h 6857999"/>
              <a:gd name="connsiteX124" fmla="*/ 385102 w 12176796"/>
              <a:gd name="connsiteY124" fmla="*/ 1366740 h 6857999"/>
              <a:gd name="connsiteX125" fmla="*/ 4187348 w 12176796"/>
              <a:gd name="connsiteY125" fmla="*/ 154669 h 6857999"/>
              <a:gd name="connsiteX126" fmla="*/ 3335959 w 12176796"/>
              <a:gd name="connsiteY126" fmla="*/ 0 h 6857999"/>
              <a:gd name="connsiteX127" fmla="*/ 4232332 w 12176796"/>
              <a:gd name="connsiteY127" fmla="*/ 0 h 6857999"/>
              <a:gd name="connsiteX128" fmla="*/ 4118740 w 12176796"/>
              <a:gd name="connsiteY128" fmla="*/ 145353 h 6857999"/>
              <a:gd name="connsiteX129" fmla="*/ 376753 w 12176796"/>
              <a:gd name="connsiteY129" fmla="*/ 1260244 h 6857999"/>
              <a:gd name="connsiteX130" fmla="*/ 0 w 12176796"/>
              <a:gd name="connsiteY130" fmla="*/ 1262959 h 6857999"/>
              <a:gd name="connsiteX131" fmla="*/ 0 w 12176796"/>
              <a:gd name="connsiteY131" fmla="*/ 953437 h 6857999"/>
              <a:gd name="connsiteX132" fmla="*/ 533758 w 12176796"/>
              <a:gd name="connsiteY132" fmla="*/ 908045 h 6857999"/>
              <a:gd name="connsiteX133" fmla="*/ 3209854 w 12176796"/>
              <a:gd name="connsiteY133" fmla="*/ 91377 h 6857999"/>
              <a:gd name="connsiteX134" fmla="*/ 2184007 w 12176796"/>
              <a:gd name="connsiteY134" fmla="*/ 0 h 6857999"/>
              <a:gd name="connsiteX135" fmla="*/ 3236698 w 12176796"/>
              <a:gd name="connsiteY135" fmla="*/ 0 h 6857999"/>
              <a:gd name="connsiteX136" fmla="*/ 3111685 w 12176796"/>
              <a:gd name="connsiteY136" fmla="*/ 83055 h 6857999"/>
              <a:gd name="connsiteX137" fmla="*/ 512890 w 12176796"/>
              <a:gd name="connsiteY137" fmla="*/ 815330 h 6857999"/>
              <a:gd name="connsiteX138" fmla="*/ 0 w 12176796"/>
              <a:gd name="connsiteY138" fmla="*/ 854002 h 6857999"/>
              <a:gd name="connsiteX139" fmla="*/ 0 w 12176796"/>
              <a:gd name="connsiteY139" fmla="*/ 574319 h 6857999"/>
              <a:gd name="connsiteX140" fmla="*/ 317944 w 12176796"/>
              <a:gd name="connsiteY140" fmla="*/ 530520 h 6857999"/>
              <a:gd name="connsiteX141" fmla="*/ 1970538 w 12176796"/>
              <a:gd name="connsiteY141" fmla="*/ 93240 h 6857999"/>
              <a:gd name="connsiteX142" fmla="*/ 916340 w 12176796"/>
              <a:gd name="connsiteY142" fmla="*/ 0 h 6857999"/>
              <a:gd name="connsiteX143" fmla="*/ 2022013 w 12176796"/>
              <a:gd name="connsiteY143" fmla="*/ 0 h 6857999"/>
              <a:gd name="connsiteX144" fmla="*/ 1821884 w 12176796"/>
              <a:gd name="connsiteY144" fmla="*/ 78282 h 6857999"/>
              <a:gd name="connsiteX145" fmla="*/ 290773 w 12176796"/>
              <a:gd name="connsiteY145" fmla="*/ 442242 h 6857999"/>
              <a:gd name="connsiteX146" fmla="*/ 0 w 12176796"/>
              <a:gd name="connsiteY146" fmla="*/ 479300 h 6857999"/>
              <a:gd name="connsiteX147" fmla="*/ 0 w 12176796"/>
              <a:gd name="connsiteY147" fmla="*/ 229628 h 6857999"/>
              <a:gd name="connsiteX148" fmla="*/ 483305 w 12176796"/>
              <a:gd name="connsiteY148" fmla="*/ 123772 h 6857999"/>
              <a:gd name="connsiteX149" fmla="*/ 0 w 12176796"/>
              <a:gd name="connsiteY149" fmla="*/ 0 h 6857999"/>
              <a:gd name="connsiteX150" fmla="*/ 648476 w 12176796"/>
              <a:gd name="connsiteY150" fmla="*/ 0 h 6857999"/>
              <a:gd name="connsiteX151" fmla="*/ 341829 w 12176796"/>
              <a:gd name="connsiteY151" fmla="*/ 77314 h 6857999"/>
              <a:gd name="connsiteX152" fmla="*/ 0 w 12176796"/>
              <a:gd name="connsiteY152" fmla="*/ 1442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176796" h="6857999">
                <a:moveTo>
                  <a:pt x="0" y="6705229"/>
                </a:moveTo>
                <a:lnTo>
                  <a:pt x="517237" y="6856007"/>
                </a:lnTo>
                <a:lnTo>
                  <a:pt x="525026" y="6857999"/>
                </a:lnTo>
                <a:lnTo>
                  <a:pt x="0" y="6857999"/>
                </a:lnTo>
                <a:close/>
                <a:moveTo>
                  <a:pt x="11500117" y="0"/>
                </a:moveTo>
                <a:lnTo>
                  <a:pt x="11984305" y="0"/>
                </a:lnTo>
                <a:lnTo>
                  <a:pt x="12062975" y="729554"/>
                </a:lnTo>
                <a:cubicBezTo>
                  <a:pt x="12246053" y="2678471"/>
                  <a:pt x="12205377" y="4551247"/>
                  <a:pt x="11961855" y="6297955"/>
                </a:cubicBezTo>
                <a:lnTo>
                  <a:pt x="11874882" y="6857999"/>
                </a:lnTo>
                <a:lnTo>
                  <a:pt x="11609626" y="6857999"/>
                </a:lnTo>
                <a:lnTo>
                  <a:pt x="11684441" y="6390799"/>
                </a:lnTo>
                <a:cubicBezTo>
                  <a:pt x="11928662" y="4645193"/>
                  <a:pt x="11915427" y="2740363"/>
                  <a:pt x="11622387" y="746832"/>
                </a:cubicBezTo>
                <a:close/>
                <a:moveTo>
                  <a:pt x="10526335" y="0"/>
                </a:moveTo>
                <a:lnTo>
                  <a:pt x="10906519" y="0"/>
                </a:lnTo>
                <a:lnTo>
                  <a:pt x="11042610" y="747765"/>
                </a:lnTo>
                <a:cubicBezTo>
                  <a:pt x="11372579" y="2743763"/>
                  <a:pt x="11421470" y="4650826"/>
                  <a:pt x="11211619" y="6396558"/>
                </a:cubicBezTo>
                <a:lnTo>
                  <a:pt x="11146870" y="6857999"/>
                </a:lnTo>
                <a:lnTo>
                  <a:pt x="10880778" y="6857999"/>
                </a:lnTo>
                <a:lnTo>
                  <a:pt x="10937588" y="6546537"/>
                </a:lnTo>
                <a:cubicBezTo>
                  <a:pt x="11208320" y="4801828"/>
                  <a:pt x="11138174" y="2842038"/>
                  <a:pt x="10704817" y="775136"/>
                </a:cubicBezTo>
                <a:close/>
                <a:moveTo>
                  <a:pt x="9696889" y="0"/>
                </a:moveTo>
                <a:lnTo>
                  <a:pt x="10002225" y="0"/>
                </a:lnTo>
                <a:lnTo>
                  <a:pt x="10196820" y="777056"/>
                </a:lnTo>
                <a:cubicBezTo>
                  <a:pt x="10673182" y="2849175"/>
                  <a:pt x="10784491" y="4814728"/>
                  <a:pt x="10550927" y="6560129"/>
                </a:cubicBezTo>
                <a:lnTo>
                  <a:pt x="10502955" y="6857999"/>
                </a:lnTo>
                <a:lnTo>
                  <a:pt x="10185281" y="6857999"/>
                </a:lnTo>
                <a:lnTo>
                  <a:pt x="10186233" y="6854326"/>
                </a:lnTo>
                <a:cubicBezTo>
                  <a:pt x="10627671" y="5002148"/>
                  <a:pt x="10512067" y="2782458"/>
                  <a:pt x="9822998" y="414591"/>
                </a:cubicBezTo>
                <a:close/>
                <a:moveTo>
                  <a:pt x="8999553" y="0"/>
                </a:moveTo>
                <a:lnTo>
                  <a:pt x="9241499" y="0"/>
                </a:lnTo>
                <a:lnTo>
                  <a:pt x="9377646" y="417850"/>
                </a:lnTo>
                <a:cubicBezTo>
                  <a:pt x="10079729" y="2663706"/>
                  <a:pt x="10265100" y="4776355"/>
                  <a:pt x="9944567" y="6561701"/>
                </a:cubicBezTo>
                <a:lnTo>
                  <a:pt x="9885439" y="6857999"/>
                </a:lnTo>
                <a:lnTo>
                  <a:pt x="9410515" y="6857999"/>
                </a:lnTo>
                <a:lnTo>
                  <a:pt x="9496238" y="6626282"/>
                </a:lnTo>
                <a:cubicBezTo>
                  <a:pt x="10077497" y="4916206"/>
                  <a:pt x="9957939" y="2746056"/>
                  <a:pt x="9147934" y="409280"/>
                </a:cubicBezTo>
                <a:close/>
                <a:moveTo>
                  <a:pt x="8400514" y="0"/>
                </a:moveTo>
                <a:lnTo>
                  <a:pt x="8596396" y="0"/>
                </a:lnTo>
                <a:lnTo>
                  <a:pt x="8753915" y="406034"/>
                </a:lnTo>
                <a:cubicBezTo>
                  <a:pt x="9616756" y="2724639"/>
                  <a:pt x="9795334" y="4880497"/>
                  <a:pt x="9274089" y="6574185"/>
                </a:cubicBezTo>
                <a:lnTo>
                  <a:pt x="9178284" y="6857999"/>
                </a:lnTo>
                <a:lnTo>
                  <a:pt x="8359108" y="6857999"/>
                </a:lnTo>
                <a:lnTo>
                  <a:pt x="8455289" y="6728996"/>
                </a:lnTo>
                <a:cubicBezTo>
                  <a:pt x="9546598" y="5168686"/>
                  <a:pt x="9546403" y="2859761"/>
                  <a:pt x="8536048" y="326847"/>
                </a:cubicBezTo>
                <a:close/>
                <a:moveTo>
                  <a:pt x="7881111" y="0"/>
                </a:moveTo>
                <a:lnTo>
                  <a:pt x="8048218" y="0"/>
                </a:lnTo>
                <a:lnTo>
                  <a:pt x="8192777" y="324498"/>
                </a:lnTo>
                <a:cubicBezTo>
                  <a:pt x="9273451" y="2839524"/>
                  <a:pt x="9343690" y="5132833"/>
                  <a:pt x="8313599" y="6672414"/>
                </a:cubicBezTo>
                <a:lnTo>
                  <a:pt x="8180800" y="6857999"/>
                </a:lnTo>
                <a:lnTo>
                  <a:pt x="6378551" y="6857999"/>
                </a:lnTo>
                <a:lnTo>
                  <a:pt x="6670579" y="6722603"/>
                </a:lnTo>
                <a:cubicBezTo>
                  <a:pt x="6780881" y="6665881"/>
                  <a:pt x="6887815" y="6605096"/>
                  <a:pt x="6991213" y="6540195"/>
                </a:cubicBezTo>
                <a:cubicBezTo>
                  <a:pt x="8923363" y="5321440"/>
                  <a:pt x="9183902" y="2936072"/>
                  <a:pt x="7998184" y="255536"/>
                </a:cubicBezTo>
                <a:close/>
                <a:moveTo>
                  <a:pt x="7431165" y="0"/>
                </a:moveTo>
                <a:lnTo>
                  <a:pt x="7581159" y="0"/>
                </a:lnTo>
                <a:lnTo>
                  <a:pt x="7705653" y="253725"/>
                </a:lnTo>
                <a:cubicBezTo>
                  <a:pt x="8969803" y="2915655"/>
                  <a:pt x="8791989" y="5286175"/>
                  <a:pt x="6910186" y="6466446"/>
                </a:cubicBezTo>
                <a:cubicBezTo>
                  <a:pt x="6709163" y="6593773"/>
                  <a:pt x="6493549" y="6704170"/>
                  <a:pt x="6264741" y="6798085"/>
                </a:cubicBezTo>
                <a:lnTo>
                  <a:pt x="6100271" y="6857999"/>
                </a:lnTo>
                <a:lnTo>
                  <a:pt x="1240204" y="6857999"/>
                </a:lnTo>
                <a:lnTo>
                  <a:pt x="1022732" y="6805459"/>
                </a:lnTo>
                <a:cubicBezTo>
                  <a:pt x="854290" y="6761602"/>
                  <a:pt x="684642" y="6714298"/>
                  <a:pt x="513965" y="6663603"/>
                </a:cubicBezTo>
                <a:lnTo>
                  <a:pt x="0" y="6501709"/>
                </a:lnTo>
                <a:lnTo>
                  <a:pt x="0" y="5557939"/>
                </a:lnTo>
                <a:lnTo>
                  <a:pt x="528464" y="5696373"/>
                </a:lnTo>
                <a:cubicBezTo>
                  <a:pt x="3157841" y="6338768"/>
                  <a:pt x="5504463" y="6211792"/>
                  <a:pt x="6898657" y="5163216"/>
                </a:cubicBezTo>
                <a:cubicBezTo>
                  <a:pt x="8292853" y="4119322"/>
                  <a:pt x="8466113" y="2364480"/>
                  <a:pt x="7613170" y="392405"/>
                </a:cubicBezTo>
                <a:close/>
                <a:moveTo>
                  <a:pt x="7016730" y="0"/>
                </a:moveTo>
                <a:lnTo>
                  <a:pt x="7178334" y="0"/>
                </a:lnTo>
                <a:lnTo>
                  <a:pt x="7373146" y="389654"/>
                </a:lnTo>
                <a:cubicBezTo>
                  <a:pt x="8290910" y="2348209"/>
                  <a:pt x="8180797" y="4092547"/>
                  <a:pt x="6824312" y="5108369"/>
                </a:cubicBezTo>
                <a:cubicBezTo>
                  <a:pt x="5467829" y="6124193"/>
                  <a:pt x="3138566" y="6205236"/>
                  <a:pt x="525260" y="5516074"/>
                </a:cubicBezTo>
                <a:lnTo>
                  <a:pt x="0" y="5368298"/>
                </a:lnTo>
                <a:lnTo>
                  <a:pt x="0" y="4579301"/>
                </a:lnTo>
                <a:lnTo>
                  <a:pt x="529974" y="4698186"/>
                </a:lnTo>
                <a:cubicBezTo>
                  <a:pt x="3163314" y="5243072"/>
                  <a:pt x="5458461" y="5025981"/>
                  <a:pt x="6674432" y="3939939"/>
                </a:cubicBezTo>
                <a:cubicBezTo>
                  <a:pt x="7668827" y="3055190"/>
                  <a:pt x="7771509" y="1740356"/>
                  <a:pt x="7148725" y="287553"/>
                </a:cubicBezTo>
                <a:close/>
                <a:moveTo>
                  <a:pt x="6613319" y="0"/>
                </a:moveTo>
                <a:lnTo>
                  <a:pt x="6809713" y="0"/>
                </a:lnTo>
                <a:lnTo>
                  <a:pt x="6952197" y="285554"/>
                </a:lnTo>
                <a:cubicBezTo>
                  <a:pt x="7627683" y="1728061"/>
                  <a:pt x="7567220" y="3027968"/>
                  <a:pt x="6599801" y="3889114"/>
                </a:cubicBezTo>
                <a:cubicBezTo>
                  <a:pt x="5421605" y="4946825"/>
                  <a:pt x="3138850" y="5118235"/>
                  <a:pt x="525802" y="4530859"/>
                </a:cubicBezTo>
                <a:lnTo>
                  <a:pt x="0" y="4403542"/>
                </a:lnTo>
                <a:lnTo>
                  <a:pt x="0" y="3739528"/>
                </a:lnTo>
                <a:lnTo>
                  <a:pt x="520863" y="3834453"/>
                </a:lnTo>
                <a:cubicBezTo>
                  <a:pt x="3106106" y="4261223"/>
                  <a:pt x="5313873" y="3955259"/>
                  <a:pt x="6346146" y="2850746"/>
                </a:cubicBezTo>
                <a:cubicBezTo>
                  <a:pt x="7005504" y="2148726"/>
                  <a:pt x="7092315" y="1218550"/>
                  <a:pt x="6696832" y="200071"/>
                </a:cubicBezTo>
                <a:close/>
                <a:moveTo>
                  <a:pt x="6186060" y="0"/>
                </a:moveTo>
                <a:lnTo>
                  <a:pt x="6452045" y="0"/>
                </a:lnTo>
                <a:lnTo>
                  <a:pt x="6541870" y="198254"/>
                </a:lnTo>
                <a:cubicBezTo>
                  <a:pt x="6969738" y="1207633"/>
                  <a:pt x="6914679" y="2128136"/>
                  <a:pt x="6276942" y="2811636"/>
                </a:cubicBezTo>
                <a:cubicBezTo>
                  <a:pt x="5277101" y="3883704"/>
                  <a:pt x="3086568" y="4148209"/>
                  <a:pt x="517611" y="3679217"/>
                </a:cubicBezTo>
                <a:lnTo>
                  <a:pt x="0" y="3575857"/>
                </a:lnTo>
                <a:lnTo>
                  <a:pt x="0" y="3016511"/>
                </a:lnTo>
                <a:lnTo>
                  <a:pt x="505177" y="3085776"/>
                </a:lnTo>
                <a:cubicBezTo>
                  <a:pt x="3009237" y="3386527"/>
                  <a:pt x="5093706" y="2993280"/>
                  <a:pt x="5936815" y="1897805"/>
                </a:cubicBezTo>
                <a:cubicBezTo>
                  <a:pt x="6305046" y="1421539"/>
                  <a:pt x="6399625" y="861162"/>
                  <a:pt x="6259174" y="256817"/>
                </a:cubicBezTo>
                <a:close/>
                <a:moveTo>
                  <a:pt x="5694224" y="0"/>
                </a:moveTo>
                <a:lnTo>
                  <a:pt x="6064180" y="0"/>
                </a:lnTo>
                <a:lnTo>
                  <a:pt x="6145485" y="253284"/>
                </a:lnTo>
                <a:cubicBezTo>
                  <a:pt x="6304826" y="849788"/>
                  <a:pt x="6224762" y="1404715"/>
                  <a:pt x="5866678" y="1867882"/>
                </a:cubicBezTo>
                <a:cubicBezTo>
                  <a:pt x="5050724" y="2925923"/>
                  <a:pt x="2983485" y="3277337"/>
                  <a:pt x="500837" y="2946807"/>
                </a:cubicBezTo>
                <a:lnTo>
                  <a:pt x="0" y="2871764"/>
                </a:lnTo>
                <a:lnTo>
                  <a:pt x="0" y="2392306"/>
                </a:lnTo>
                <a:lnTo>
                  <a:pt x="481996" y="2434305"/>
                </a:lnTo>
                <a:cubicBezTo>
                  <a:pt x="2868117" y="2602385"/>
                  <a:pt x="4804318" y="2135981"/>
                  <a:pt x="5468968" y="1063894"/>
                </a:cubicBezTo>
                <a:cubicBezTo>
                  <a:pt x="5650532" y="779876"/>
                  <a:pt x="5726183" y="465272"/>
                  <a:pt x="5707507" y="136809"/>
                </a:cubicBezTo>
                <a:close/>
                <a:moveTo>
                  <a:pt x="5075784" y="0"/>
                </a:moveTo>
                <a:lnTo>
                  <a:pt x="5602010" y="0"/>
                </a:lnTo>
                <a:lnTo>
                  <a:pt x="5619222" y="134733"/>
                </a:lnTo>
                <a:cubicBezTo>
                  <a:pt x="5646882" y="457899"/>
                  <a:pt x="5576905" y="764336"/>
                  <a:pt x="5405433" y="1044008"/>
                </a:cubicBezTo>
                <a:cubicBezTo>
                  <a:pt x="4762413" y="2074049"/>
                  <a:pt x="2842807" y="2507134"/>
                  <a:pt x="477726" y="2310343"/>
                </a:cubicBezTo>
                <a:lnTo>
                  <a:pt x="0" y="2262675"/>
                </a:lnTo>
                <a:lnTo>
                  <a:pt x="0" y="1853093"/>
                </a:lnTo>
                <a:lnTo>
                  <a:pt x="454506" y="1868767"/>
                </a:lnTo>
                <a:cubicBezTo>
                  <a:pt x="2700942" y="1908912"/>
                  <a:pt x="4464857" y="1374871"/>
                  <a:pt x="4967386" y="344829"/>
                </a:cubicBezTo>
                <a:cubicBezTo>
                  <a:pt x="4993323" y="289894"/>
                  <a:pt x="5016378" y="232461"/>
                  <a:pt x="5035111" y="173780"/>
                </a:cubicBezTo>
                <a:close/>
                <a:moveTo>
                  <a:pt x="4301411" y="0"/>
                </a:moveTo>
                <a:lnTo>
                  <a:pt x="5012691" y="0"/>
                </a:lnTo>
                <a:lnTo>
                  <a:pt x="4969975" y="164393"/>
                </a:lnTo>
                <a:cubicBezTo>
                  <a:pt x="4951962" y="219945"/>
                  <a:pt x="4930346" y="274874"/>
                  <a:pt x="4904406" y="329802"/>
                </a:cubicBezTo>
                <a:cubicBezTo>
                  <a:pt x="4423451" y="1317576"/>
                  <a:pt x="2670867" y="1818192"/>
                  <a:pt x="449336" y="1749362"/>
                </a:cubicBezTo>
                <a:lnTo>
                  <a:pt x="0" y="1728025"/>
                </a:lnTo>
                <a:lnTo>
                  <a:pt x="0" y="1373423"/>
                </a:lnTo>
                <a:lnTo>
                  <a:pt x="385102" y="1366740"/>
                </a:lnTo>
                <a:cubicBezTo>
                  <a:pt x="2161974" y="1308711"/>
                  <a:pt x="3579993" y="877925"/>
                  <a:pt x="4187348" y="154669"/>
                </a:cubicBezTo>
                <a:close/>
                <a:moveTo>
                  <a:pt x="3335959" y="0"/>
                </a:moveTo>
                <a:lnTo>
                  <a:pt x="4232332" y="0"/>
                </a:lnTo>
                <a:lnTo>
                  <a:pt x="4118740" y="145353"/>
                </a:lnTo>
                <a:cubicBezTo>
                  <a:pt x="3513863" y="825710"/>
                  <a:pt x="2115921" y="1221861"/>
                  <a:pt x="376753" y="1260244"/>
                </a:cubicBezTo>
                <a:lnTo>
                  <a:pt x="0" y="1262959"/>
                </a:lnTo>
                <a:lnTo>
                  <a:pt x="0" y="953437"/>
                </a:lnTo>
                <a:lnTo>
                  <a:pt x="533758" y="908045"/>
                </a:lnTo>
                <a:cubicBezTo>
                  <a:pt x="1664749" y="784298"/>
                  <a:pt x="2608316" y="498689"/>
                  <a:pt x="3209854" y="91377"/>
                </a:cubicBezTo>
                <a:close/>
                <a:moveTo>
                  <a:pt x="2184007" y="0"/>
                </a:moveTo>
                <a:lnTo>
                  <a:pt x="3236698" y="0"/>
                </a:lnTo>
                <a:lnTo>
                  <a:pt x="3111685" y="83055"/>
                </a:lnTo>
                <a:cubicBezTo>
                  <a:pt x="2514293" y="454604"/>
                  <a:pt x="1600627" y="708516"/>
                  <a:pt x="512890" y="815330"/>
                </a:cubicBezTo>
                <a:lnTo>
                  <a:pt x="0" y="854002"/>
                </a:lnTo>
                <a:lnTo>
                  <a:pt x="0" y="574319"/>
                </a:lnTo>
                <a:lnTo>
                  <a:pt x="317944" y="530520"/>
                </a:lnTo>
                <a:cubicBezTo>
                  <a:pt x="944995" y="433561"/>
                  <a:pt x="1505586" y="282886"/>
                  <a:pt x="1970538" y="93240"/>
                </a:cubicBezTo>
                <a:close/>
                <a:moveTo>
                  <a:pt x="916340" y="0"/>
                </a:moveTo>
                <a:lnTo>
                  <a:pt x="2022013" y="0"/>
                </a:lnTo>
                <a:lnTo>
                  <a:pt x="1821884" y="78282"/>
                </a:lnTo>
                <a:cubicBezTo>
                  <a:pt x="1383671" y="238209"/>
                  <a:pt x="865194" y="360933"/>
                  <a:pt x="290773" y="442242"/>
                </a:cubicBezTo>
                <a:lnTo>
                  <a:pt x="0" y="479300"/>
                </a:lnTo>
                <a:lnTo>
                  <a:pt x="0" y="229628"/>
                </a:lnTo>
                <a:lnTo>
                  <a:pt x="483305" y="123772"/>
                </a:lnTo>
                <a:close/>
                <a:moveTo>
                  <a:pt x="0" y="0"/>
                </a:moveTo>
                <a:lnTo>
                  <a:pt x="648476" y="0"/>
                </a:lnTo>
                <a:lnTo>
                  <a:pt x="341829" y="77314"/>
                </a:lnTo>
                <a:lnTo>
                  <a:pt x="0" y="144273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986" y="0"/>
            <a:ext cx="12176796" cy="6858000"/>
          </a:xfrm>
          <a:custGeom>
            <a:avLst/>
            <a:gdLst>
              <a:gd name="connsiteX0" fmla="*/ 12176796 w 12176796"/>
              <a:gd name="connsiteY0" fmla="*/ 5170423 h 6858000"/>
              <a:gd name="connsiteX1" fmla="*/ 12176796 w 12176796"/>
              <a:gd name="connsiteY1" fmla="*/ 5240532 h 6858000"/>
              <a:gd name="connsiteX2" fmla="*/ 12151101 w 12176796"/>
              <a:gd name="connsiteY2" fmla="*/ 5291111 h 6858000"/>
              <a:gd name="connsiteX3" fmla="*/ 12149684 w 12176796"/>
              <a:gd name="connsiteY3" fmla="*/ 5712211 h 6858000"/>
              <a:gd name="connsiteX4" fmla="*/ 12176796 w 12176796"/>
              <a:gd name="connsiteY4" fmla="*/ 5751134 h 6858000"/>
              <a:gd name="connsiteX5" fmla="*/ 12176796 w 12176796"/>
              <a:gd name="connsiteY5" fmla="*/ 5776758 h 6858000"/>
              <a:gd name="connsiteX6" fmla="*/ 12138425 w 12176796"/>
              <a:gd name="connsiteY6" fmla="*/ 5727812 h 6858000"/>
              <a:gd name="connsiteX7" fmla="*/ 12141268 w 12176796"/>
              <a:gd name="connsiteY7" fmla="*/ 5236338 h 6858000"/>
              <a:gd name="connsiteX8" fmla="*/ 12176796 w 12176796"/>
              <a:gd name="connsiteY8" fmla="*/ 4798017 h 6858000"/>
              <a:gd name="connsiteX9" fmla="*/ 12176796 w 12176796"/>
              <a:gd name="connsiteY9" fmla="*/ 4850668 h 6858000"/>
              <a:gd name="connsiteX10" fmla="*/ 12059903 w 12176796"/>
              <a:gd name="connsiteY10" fmla="*/ 4965521 h 6858000"/>
              <a:gd name="connsiteX11" fmla="*/ 11890688 w 12176796"/>
              <a:gd name="connsiteY11" fmla="*/ 5776815 h 6858000"/>
              <a:gd name="connsiteX12" fmla="*/ 12100230 w 12176796"/>
              <a:gd name="connsiteY12" fmla="*/ 5935079 h 6858000"/>
              <a:gd name="connsiteX13" fmla="*/ 12176796 w 12176796"/>
              <a:gd name="connsiteY13" fmla="*/ 5969327 h 6858000"/>
              <a:gd name="connsiteX14" fmla="*/ 12176796 w 12176796"/>
              <a:gd name="connsiteY14" fmla="*/ 5991829 h 6858000"/>
              <a:gd name="connsiteX15" fmla="*/ 12092686 w 12176796"/>
              <a:gd name="connsiteY15" fmla="*/ 5954254 h 6858000"/>
              <a:gd name="connsiteX16" fmla="*/ 11868001 w 12176796"/>
              <a:gd name="connsiteY16" fmla="*/ 5786090 h 6858000"/>
              <a:gd name="connsiteX17" fmla="*/ 12050327 w 12176796"/>
              <a:gd name="connsiteY17" fmla="*/ 4920070 h 6858000"/>
              <a:gd name="connsiteX18" fmla="*/ 12176796 w 12176796"/>
              <a:gd name="connsiteY18" fmla="*/ 4522893 h 6858000"/>
              <a:gd name="connsiteX19" fmla="*/ 12176796 w 12176796"/>
              <a:gd name="connsiteY19" fmla="*/ 4577615 h 6858000"/>
              <a:gd name="connsiteX20" fmla="*/ 11977493 w 12176796"/>
              <a:gd name="connsiteY20" fmla="*/ 4716721 h 6858000"/>
              <a:gd name="connsiteX21" fmla="*/ 11521916 w 12176796"/>
              <a:gd name="connsiteY21" fmla="*/ 5722913 h 6858000"/>
              <a:gd name="connsiteX22" fmla="*/ 11968853 w 12176796"/>
              <a:gd name="connsiteY22" fmla="*/ 6017360 h 6858000"/>
              <a:gd name="connsiteX23" fmla="*/ 12176796 w 12176796"/>
              <a:gd name="connsiteY23" fmla="*/ 6071213 h 6858000"/>
              <a:gd name="connsiteX24" fmla="*/ 12176796 w 12176796"/>
              <a:gd name="connsiteY24" fmla="*/ 6097709 h 6858000"/>
              <a:gd name="connsiteX25" fmla="*/ 11963901 w 12176796"/>
              <a:gd name="connsiteY25" fmla="*/ 6039938 h 6858000"/>
              <a:gd name="connsiteX26" fmla="*/ 11499685 w 12176796"/>
              <a:gd name="connsiteY26" fmla="*/ 5731510 h 6858000"/>
              <a:gd name="connsiteX27" fmla="*/ 11968020 w 12176796"/>
              <a:gd name="connsiteY27" fmla="*/ 4667745 h 6858000"/>
              <a:gd name="connsiteX28" fmla="*/ 12176796 w 12176796"/>
              <a:gd name="connsiteY28" fmla="*/ 4270938 h 6858000"/>
              <a:gd name="connsiteX29" fmla="*/ 12176796 w 12176796"/>
              <a:gd name="connsiteY29" fmla="*/ 4330715 h 6858000"/>
              <a:gd name="connsiteX30" fmla="*/ 12039040 w 12176796"/>
              <a:gd name="connsiteY30" fmla="*/ 4400757 h 6858000"/>
              <a:gd name="connsiteX31" fmla="*/ 11125215 w 12176796"/>
              <a:gd name="connsiteY31" fmla="*/ 5641252 h 6858000"/>
              <a:gd name="connsiteX32" fmla="*/ 11997061 w 12176796"/>
              <a:gd name="connsiteY32" fmla="*/ 6118006 h 6858000"/>
              <a:gd name="connsiteX33" fmla="*/ 12176796 w 12176796"/>
              <a:gd name="connsiteY33" fmla="*/ 6148775 h 6858000"/>
              <a:gd name="connsiteX34" fmla="*/ 12176796 w 12176796"/>
              <a:gd name="connsiteY34" fmla="*/ 6183763 h 6858000"/>
              <a:gd name="connsiteX35" fmla="*/ 11992868 w 12176796"/>
              <a:gd name="connsiteY35" fmla="*/ 6149787 h 6858000"/>
              <a:gd name="connsiteX36" fmla="*/ 11101446 w 12176796"/>
              <a:gd name="connsiteY36" fmla="*/ 5644768 h 6858000"/>
              <a:gd name="connsiteX37" fmla="*/ 12033740 w 12176796"/>
              <a:gd name="connsiteY37" fmla="*/ 4344403 h 6858000"/>
              <a:gd name="connsiteX38" fmla="*/ 12176796 w 12176796"/>
              <a:gd name="connsiteY38" fmla="*/ 4027012 h 6858000"/>
              <a:gd name="connsiteX39" fmla="*/ 12176796 w 12176796"/>
              <a:gd name="connsiteY39" fmla="*/ 4088754 h 6858000"/>
              <a:gd name="connsiteX40" fmla="*/ 11997351 w 12176796"/>
              <a:gd name="connsiteY40" fmla="*/ 4160158 h 6858000"/>
              <a:gd name="connsiteX41" fmla="*/ 10697903 w 12176796"/>
              <a:gd name="connsiteY41" fmla="*/ 5522904 h 6858000"/>
              <a:gd name="connsiteX42" fmla="*/ 11907667 w 12176796"/>
              <a:gd name="connsiteY42" fmla="*/ 6175528 h 6858000"/>
              <a:gd name="connsiteX43" fmla="*/ 12176796 w 12176796"/>
              <a:gd name="connsiteY43" fmla="*/ 6215853 h 6858000"/>
              <a:gd name="connsiteX44" fmla="*/ 12176796 w 12176796"/>
              <a:gd name="connsiteY44" fmla="*/ 6261139 h 6858000"/>
              <a:gd name="connsiteX45" fmla="*/ 11903360 w 12176796"/>
              <a:gd name="connsiteY45" fmla="*/ 6217384 h 6858000"/>
              <a:gd name="connsiteX46" fmla="*/ 10669109 w 12176796"/>
              <a:gd name="connsiteY46" fmla="*/ 5528058 h 6858000"/>
              <a:gd name="connsiteX47" fmla="*/ 11992154 w 12176796"/>
              <a:gd name="connsiteY47" fmla="*/ 4101767 h 6858000"/>
              <a:gd name="connsiteX48" fmla="*/ 12176796 w 12176796"/>
              <a:gd name="connsiteY48" fmla="*/ 3781073 h 6858000"/>
              <a:gd name="connsiteX49" fmla="*/ 12176796 w 12176796"/>
              <a:gd name="connsiteY49" fmla="*/ 3845191 h 6858000"/>
              <a:gd name="connsiteX50" fmla="*/ 11955696 w 12176796"/>
              <a:gd name="connsiteY50" fmla="*/ 3913485 h 6858000"/>
              <a:gd name="connsiteX51" fmla="*/ 10242514 w 12176796"/>
              <a:gd name="connsiteY51" fmla="*/ 5365648 h 6858000"/>
              <a:gd name="connsiteX52" fmla="*/ 11806056 w 12176796"/>
              <a:gd name="connsiteY52" fmla="*/ 6233535 h 6858000"/>
              <a:gd name="connsiteX53" fmla="*/ 12176796 w 12176796"/>
              <a:gd name="connsiteY53" fmla="*/ 6288379 h 6858000"/>
              <a:gd name="connsiteX54" fmla="*/ 12176796 w 12176796"/>
              <a:gd name="connsiteY54" fmla="*/ 6342533 h 6858000"/>
              <a:gd name="connsiteX55" fmla="*/ 11799745 w 12176796"/>
              <a:gd name="connsiteY55" fmla="*/ 6283960 h 6858000"/>
              <a:gd name="connsiteX56" fmla="*/ 10207438 w 12176796"/>
              <a:gd name="connsiteY56" fmla="*/ 5365334 h 6858000"/>
              <a:gd name="connsiteX57" fmla="*/ 11950372 w 12176796"/>
              <a:gd name="connsiteY57" fmla="*/ 3852028 h 6858000"/>
              <a:gd name="connsiteX58" fmla="*/ 12176796 w 12176796"/>
              <a:gd name="connsiteY58" fmla="*/ 3518232 h 6858000"/>
              <a:gd name="connsiteX59" fmla="*/ 12176796 w 12176796"/>
              <a:gd name="connsiteY59" fmla="*/ 3590350 h 6858000"/>
              <a:gd name="connsiteX60" fmla="*/ 11913836 w 12176796"/>
              <a:gd name="connsiteY60" fmla="*/ 3651257 h 6858000"/>
              <a:gd name="connsiteX61" fmla="*/ 9757674 w 12176796"/>
              <a:gd name="connsiteY61" fmla="*/ 5157717 h 6858000"/>
              <a:gd name="connsiteX62" fmla="*/ 11937402 w 12176796"/>
              <a:gd name="connsiteY62" fmla="*/ 6339295 h 6858000"/>
              <a:gd name="connsiteX63" fmla="*/ 12176796 w 12176796"/>
              <a:gd name="connsiteY63" fmla="*/ 6374259 h 6858000"/>
              <a:gd name="connsiteX64" fmla="*/ 12176796 w 12176796"/>
              <a:gd name="connsiteY64" fmla="*/ 6442915 h 6858000"/>
              <a:gd name="connsiteX65" fmla="*/ 11933244 w 12176796"/>
              <a:gd name="connsiteY65" fmla="*/ 6404702 h 6858000"/>
              <a:gd name="connsiteX66" fmla="*/ 9717630 w 12176796"/>
              <a:gd name="connsiteY66" fmla="*/ 5158325 h 6858000"/>
              <a:gd name="connsiteX67" fmla="*/ 11909618 w 12176796"/>
              <a:gd name="connsiteY67" fmla="*/ 3582525 h 6858000"/>
              <a:gd name="connsiteX68" fmla="*/ 12176796 w 12176796"/>
              <a:gd name="connsiteY68" fmla="*/ 3242167 h 6858000"/>
              <a:gd name="connsiteX69" fmla="*/ 12176796 w 12176796"/>
              <a:gd name="connsiteY69" fmla="*/ 3318484 h 6858000"/>
              <a:gd name="connsiteX70" fmla="*/ 11872956 w 12176796"/>
              <a:gd name="connsiteY70" fmla="*/ 3368515 h 6858000"/>
              <a:gd name="connsiteX71" fmla="*/ 9250627 w 12176796"/>
              <a:gd name="connsiteY71" fmla="*/ 4896446 h 6858000"/>
              <a:gd name="connsiteX72" fmla="*/ 11872956 w 12176796"/>
              <a:gd name="connsiteY72" fmla="*/ 6428150 h 6858000"/>
              <a:gd name="connsiteX73" fmla="*/ 12176796 w 12176796"/>
              <a:gd name="connsiteY73" fmla="*/ 6478893 h 6858000"/>
              <a:gd name="connsiteX74" fmla="*/ 12176796 w 12176796"/>
              <a:gd name="connsiteY74" fmla="*/ 6555068 h 6858000"/>
              <a:gd name="connsiteX75" fmla="*/ 11868695 w 12176796"/>
              <a:gd name="connsiteY75" fmla="*/ 6501681 h 6858000"/>
              <a:gd name="connsiteX76" fmla="*/ 9210202 w 12176796"/>
              <a:gd name="connsiteY76" fmla="*/ 4896360 h 6858000"/>
              <a:gd name="connsiteX77" fmla="*/ 11868695 w 12176796"/>
              <a:gd name="connsiteY77" fmla="*/ 3295553 h 6858000"/>
              <a:gd name="connsiteX78" fmla="*/ 12176796 w 12176796"/>
              <a:gd name="connsiteY78" fmla="*/ 2939471 h 6858000"/>
              <a:gd name="connsiteX79" fmla="*/ 12176796 w 12176796"/>
              <a:gd name="connsiteY79" fmla="*/ 3020052 h 6858000"/>
              <a:gd name="connsiteX80" fmla="*/ 11833993 w 12176796"/>
              <a:gd name="connsiteY80" fmla="*/ 3057131 h 6858000"/>
              <a:gd name="connsiteX81" fmla="*/ 8731657 w 12176796"/>
              <a:gd name="connsiteY81" fmla="*/ 4575862 h 6858000"/>
              <a:gd name="connsiteX82" fmla="*/ 11803209 w 12176796"/>
              <a:gd name="connsiteY82" fmla="*/ 6531953 h 6858000"/>
              <a:gd name="connsiteX83" fmla="*/ 12176796 w 12176796"/>
              <a:gd name="connsiteY83" fmla="*/ 6604427 h 6858000"/>
              <a:gd name="connsiteX84" fmla="*/ 12176796 w 12176796"/>
              <a:gd name="connsiteY84" fmla="*/ 6693798 h 6858000"/>
              <a:gd name="connsiteX85" fmla="*/ 11796988 w 12176796"/>
              <a:gd name="connsiteY85" fmla="*/ 6617846 h 6858000"/>
              <a:gd name="connsiteX86" fmla="*/ 8686081 w 12176796"/>
              <a:gd name="connsiteY86" fmla="*/ 4575833 h 6858000"/>
              <a:gd name="connsiteX87" fmla="*/ 11828845 w 12176796"/>
              <a:gd name="connsiteY87" fmla="*/ 2979196 h 6858000"/>
              <a:gd name="connsiteX88" fmla="*/ 0 w 12176796"/>
              <a:gd name="connsiteY88" fmla="*/ 2933106 h 6858000"/>
              <a:gd name="connsiteX89" fmla="*/ 101768 w 12176796"/>
              <a:gd name="connsiteY89" fmla="*/ 3715129 h 6858000"/>
              <a:gd name="connsiteX90" fmla="*/ 606380 w 12176796"/>
              <a:gd name="connsiteY90" fmla="*/ 6205319 h 6858000"/>
              <a:gd name="connsiteX91" fmla="*/ 768375 w 12176796"/>
              <a:gd name="connsiteY91" fmla="*/ 6790997 h 6858000"/>
              <a:gd name="connsiteX92" fmla="*/ 788624 w 12176796"/>
              <a:gd name="connsiteY92" fmla="*/ 6858000 h 6858000"/>
              <a:gd name="connsiteX93" fmla="*/ 59459 w 12176796"/>
              <a:gd name="connsiteY93" fmla="*/ 6858000 h 6858000"/>
              <a:gd name="connsiteX94" fmla="*/ 0 w 12176796"/>
              <a:gd name="connsiteY94" fmla="*/ 6639627 h 6858000"/>
              <a:gd name="connsiteX95" fmla="*/ 12176796 w 12176796"/>
              <a:gd name="connsiteY95" fmla="*/ 2603918 h 6858000"/>
              <a:gd name="connsiteX96" fmla="*/ 12176796 w 12176796"/>
              <a:gd name="connsiteY96" fmla="*/ 2694900 h 6858000"/>
              <a:gd name="connsiteX97" fmla="*/ 11795223 w 12176796"/>
              <a:gd name="connsiteY97" fmla="*/ 2714226 h 6858000"/>
              <a:gd name="connsiteX98" fmla="*/ 8201847 w 12176796"/>
              <a:gd name="connsiteY98" fmla="*/ 4187770 h 6858000"/>
              <a:gd name="connsiteX99" fmla="*/ 11725367 w 12176796"/>
              <a:gd name="connsiteY99" fmla="*/ 6655576 h 6858000"/>
              <a:gd name="connsiteX100" fmla="*/ 12176796 w 12176796"/>
              <a:gd name="connsiteY100" fmla="*/ 6756631 h 6858000"/>
              <a:gd name="connsiteX101" fmla="*/ 12176796 w 12176796"/>
              <a:gd name="connsiteY101" fmla="*/ 6858000 h 6858000"/>
              <a:gd name="connsiteX102" fmla="*/ 12144718 w 12176796"/>
              <a:gd name="connsiteY102" fmla="*/ 6858000 h 6858000"/>
              <a:gd name="connsiteX103" fmla="*/ 11718045 w 12176796"/>
              <a:gd name="connsiteY103" fmla="*/ 6759839 h 6858000"/>
              <a:gd name="connsiteX104" fmla="*/ 8150281 w 12176796"/>
              <a:gd name="connsiteY104" fmla="*/ 4182919 h 6858000"/>
              <a:gd name="connsiteX105" fmla="*/ 11790999 w 12176796"/>
              <a:gd name="connsiteY105" fmla="*/ 2626673 h 6858000"/>
              <a:gd name="connsiteX106" fmla="*/ 12176796 w 12176796"/>
              <a:gd name="connsiteY106" fmla="*/ 2228313 h 6858000"/>
              <a:gd name="connsiteX107" fmla="*/ 12176796 w 12176796"/>
              <a:gd name="connsiteY107" fmla="*/ 2327724 h 6858000"/>
              <a:gd name="connsiteX108" fmla="*/ 11760420 w 12176796"/>
              <a:gd name="connsiteY108" fmla="*/ 2327382 h 6858000"/>
              <a:gd name="connsiteX109" fmla="*/ 7666085 w 12176796"/>
              <a:gd name="connsiteY109" fmla="*/ 3722510 h 6858000"/>
              <a:gd name="connsiteX110" fmla="*/ 11641300 w 12176796"/>
              <a:gd name="connsiteY110" fmla="*/ 6811648 h 6858000"/>
              <a:gd name="connsiteX111" fmla="*/ 11819778 w 12176796"/>
              <a:gd name="connsiteY111" fmla="*/ 6858000 h 6858000"/>
              <a:gd name="connsiteX112" fmla="*/ 11399884 w 12176796"/>
              <a:gd name="connsiteY112" fmla="*/ 6858000 h 6858000"/>
              <a:gd name="connsiteX113" fmla="*/ 11097448 w 12176796"/>
              <a:gd name="connsiteY113" fmla="*/ 6766129 h 6858000"/>
              <a:gd name="connsiteX114" fmla="*/ 7607859 w 12176796"/>
              <a:gd name="connsiteY114" fmla="*/ 3713102 h 6858000"/>
              <a:gd name="connsiteX115" fmla="*/ 11755157 w 12176796"/>
              <a:gd name="connsiteY115" fmla="*/ 2231398 h 6858000"/>
              <a:gd name="connsiteX116" fmla="*/ 11268667 w 12176796"/>
              <a:gd name="connsiteY116" fmla="*/ 1781170 h 6858000"/>
              <a:gd name="connsiteX117" fmla="*/ 11723478 w 12176796"/>
              <a:gd name="connsiteY117" fmla="*/ 1785669 h 6858000"/>
              <a:gd name="connsiteX118" fmla="*/ 12176796 w 12176796"/>
              <a:gd name="connsiteY118" fmla="*/ 1804050 h 6858000"/>
              <a:gd name="connsiteX119" fmla="*/ 12176796 w 12176796"/>
              <a:gd name="connsiteY119" fmla="*/ 1911559 h 6858000"/>
              <a:gd name="connsiteX120" fmla="*/ 11727746 w 12176796"/>
              <a:gd name="connsiteY120" fmla="*/ 1888979 h 6858000"/>
              <a:gd name="connsiteX121" fmla="*/ 11277187 w 12176796"/>
              <a:gd name="connsiteY121" fmla="*/ 1879931 h 6858000"/>
              <a:gd name="connsiteX122" fmla="*/ 7140896 w 12176796"/>
              <a:gd name="connsiteY122" fmla="*/ 3171499 h 6858000"/>
              <a:gd name="connsiteX123" fmla="*/ 10937639 w 12176796"/>
              <a:gd name="connsiteY123" fmla="*/ 6794628 h 6858000"/>
              <a:gd name="connsiteX124" fmla="*/ 11124154 w 12176796"/>
              <a:gd name="connsiteY124" fmla="*/ 6858000 h 6858000"/>
              <a:gd name="connsiteX125" fmla="*/ 10739715 w 12176796"/>
              <a:gd name="connsiteY125" fmla="*/ 6858000 h 6858000"/>
              <a:gd name="connsiteX126" fmla="*/ 10327706 w 12176796"/>
              <a:gd name="connsiteY126" fmla="*/ 6696453 h 6858000"/>
              <a:gd name="connsiteX127" fmla="*/ 7083826 w 12176796"/>
              <a:gd name="connsiteY127" fmla="*/ 3158577 h 6858000"/>
              <a:gd name="connsiteX128" fmla="*/ 11268667 w 12176796"/>
              <a:gd name="connsiteY128" fmla="*/ 1781170 h 6858000"/>
              <a:gd name="connsiteX129" fmla="*/ 10741643 w 12176796"/>
              <a:gd name="connsiteY129" fmla="*/ 1238179 h 6858000"/>
              <a:gd name="connsiteX130" fmla="*/ 11695181 w 12176796"/>
              <a:gd name="connsiteY130" fmla="*/ 1277396 h 6858000"/>
              <a:gd name="connsiteX131" fmla="*/ 12176796 w 12176796"/>
              <a:gd name="connsiteY131" fmla="*/ 1319743 h 6858000"/>
              <a:gd name="connsiteX132" fmla="*/ 12176796 w 12176796"/>
              <a:gd name="connsiteY132" fmla="*/ 1442161 h 6858000"/>
              <a:gd name="connsiteX133" fmla="*/ 11699368 w 12176796"/>
              <a:gd name="connsiteY133" fmla="*/ 1394798 h 6858000"/>
              <a:gd name="connsiteX134" fmla="*/ 10303109 w 12176796"/>
              <a:gd name="connsiteY134" fmla="*/ 1343083 h 6858000"/>
              <a:gd name="connsiteX135" fmla="*/ 6639973 w 12176796"/>
              <a:gd name="connsiteY135" fmla="*/ 2526733 h 6858000"/>
              <a:gd name="connsiteX136" fmla="*/ 10409023 w 12176796"/>
              <a:gd name="connsiteY136" fmla="*/ 6821841 h 6858000"/>
              <a:gd name="connsiteX137" fmla="*/ 10494502 w 12176796"/>
              <a:gd name="connsiteY137" fmla="*/ 6858000 h 6858000"/>
              <a:gd name="connsiteX138" fmla="*/ 10128986 w 12176796"/>
              <a:gd name="connsiteY138" fmla="*/ 6858000 h 6858000"/>
              <a:gd name="connsiteX139" fmla="*/ 10042127 w 12176796"/>
              <a:gd name="connsiteY139" fmla="*/ 6818485 h 6858000"/>
              <a:gd name="connsiteX140" fmla="*/ 6577381 w 12176796"/>
              <a:gd name="connsiteY140" fmla="*/ 2508096 h 6858000"/>
              <a:gd name="connsiteX141" fmla="*/ 10741643 w 12176796"/>
              <a:gd name="connsiteY141" fmla="*/ 1238179 h 6858000"/>
              <a:gd name="connsiteX142" fmla="*/ 10192771 w 12176796"/>
              <a:gd name="connsiteY142" fmla="*/ 594419 h 6858000"/>
              <a:gd name="connsiteX143" fmla="*/ 11673042 w 12176796"/>
              <a:gd name="connsiteY143" fmla="*/ 694118 h 6858000"/>
              <a:gd name="connsiteX144" fmla="*/ 12176796 w 12176796"/>
              <a:gd name="connsiteY144" fmla="*/ 759861 h 6858000"/>
              <a:gd name="connsiteX145" fmla="*/ 12176796 w 12176796"/>
              <a:gd name="connsiteY145" fmla="*/ 894700 h 6858000"/>
              <a:gd name="connsiteX146" fmla="*/ 11550621 w 12176796"/>
              <a:gd name="connsiteY146" fmla="*/ 806428 h 6858000"/>
              <a:gd name="connsiteX147" fmla="*/ 9749695 w 12176796"/>
              <a:gd name="connsiteY147" fmla="*/ 696783 h 6858000"/>
              <a:gd name="connsiteX148" fmla="*/ 6179701 w 12176796"/>
              <a:gd name="connsiteY148" fmla="*/ 1781390 h 6858000"/>
              <a:gd name="connsiteX149" fmla="*/ 9739743 w 12176796"/>
              <a:gd name="connsiteY149" fmla="*/ 6786308 h 6858000"/>
              <a:gd name="connsiteX150" fmla="*/ 9880338 w 12176796"/>
              <a:gd name="connsiteY150" fmla="*/ 6858000 h 6858000"/>
              <a:gd name="connsiteX151" fmla="*/ 9513034 w 12176796"/>
              <a:gd name="connsiteY151" fmla="*/ 6858000 h 6858000"/>
              <a:gd name="connsiteX152" fmla="*/ 9357772 w 12176796"/>
              <a:gd name="connsiteY152" fmla="*/ 6773605 h 6858000"/>
              <a:gd name="connsiteX153" fmla="*/ 6109914 w 12176796"/>
              <a:gd name="connsiteY153" fmla="*/ 1754778 h 6858000"/>
              <a:gd name="connsiteX154" fmla="*/ 10192771 w 12176796"/>
              <a:gd name="connsiteY154" fmla="*/ 594419 h 6858000"/>
              <a:gd name="connsiteX155" fmla="*/ 10404022 w 12176796"/>
              <a:gd name="connsiteY155" fmla="*/ 0 h 6858000"/>
              <a:gd name="connsiteX156" fmla="*/ 11479876 w 12176796"/>
              <a:gd name="connsiteY156" fmla="*/ 0 h 6858000"/>
              <a:gd name="connsiteX157" fmla="*/ 11657344 w 12176796"/>
              <a:gd name="connsiteY157" fmla="*/ 24945 h 6858000"/>
              <a:gd name="connsiteX158" fmla="*/ 12176796 w 12176796"/>
              <a:gd name="connsiteY158" fmla="*/ 114198 h 6858000"/>
              <a:gd name="connsiteX159" fmla="*/ 12176796 w 12176796"/>
              <a:gd name="connsiteY159" fmla="*/ 262463 h 6858000"/>
              <a:gd name="connsiteX160" fmla="*/ 11793091 w 12176796"/>
              <a:gd name="connsiteY160" fmla="*/ 189003 h 6858000"/>
              <a:gd name="connsiteX161" fmla="*/ 10634460 w 12176796"/>
              <a:gd name="connsiteY161" fmla="*/ 21741 h 6858000"/>
              <a:gd name="connsiteX162" fmla="*/ 7640869 w 12176796"/>
              <a:gd name="connsiteY162" fmla="*/ 0 h 6858000"/>
              <a:gd name="connsiteX163" fmla="*/ 8208189 w 12176796"/>
              <a:gd name="connsiteY163" fmla="*/ 0 h 6858000"/>
              <a:gd name="connsiteX164" fmla="*/ 8115906 w 12176796"/>
              <a:gd name="connsiteY164" fmla="*/ 8272 h 6858000"/>
              <a:gd name="connsiteX165" fmla="*/ 5775598 w 12176796"/>
              <a:gd name="connsiteY165" fmla="*/ 928731 h 6858000"/>
              <a:gd name="connsiteX166" fmla="*/ 9000029 w 12176796"/>
              <a:gd name="connsiteY166" fmla="*/ 6700241 h 6858000"/>
              <a:gd name="connsiteX167" fmla="*/ 9258977 w 12176796"/>
              <a:gd name="connsiteY167" fmla="*/ 6858000 h 6858000"/>
              <a:gd name="connsiteX168" fmla="*/ 8886898 w 12176796"/>
              <a:gd name="connsiteY168" fmla="*/ 6858000 h 6858000"/>
              <a:gd name="connsiteX169" fmla="*/ 8579025 w 12176796"/>
              <a:gd name="connsiteY169" fmla="*/ 6658479 h 6858000"/>
              <a:gd name="connsiteX170" fmla="*/ 5700415 w 12176796"/>
              <a:gd name="connsiteY170" fmla="*/ 892979 h 6858000"/>
              <a:gd name="connsiteX171" fmla="*/ 7488608 w 12176796"/>
              <a:gd name="connsiteY171" fmla="*/ 29675 h 6858000"/>
              <a:gd name="connsiteX172" fmla="*/ 5270050 w 12176796"/>
              <a:gd name="connsiteY172" fmla="*/ 0 h 6858000"/>
              <a:gd name="connsiteX173" fmla="*/ 5395417 w 12176796"/>
              <a:gd name="connsiteY173" fmla="*/ 0 h 6858000"/>
              <a:gd name="connsiteX174" fmla="*/ 5263473 w 12176796"/>
              <a:gd name="connsiteY174" fmla="*/ 117762 h 6858000"/>
              <a:gd name="connsiteX175" fmla="*/ 8564145 w 12176796"/>
              <a:gd name="connsiteY175" fmla="*/ 6825971 h 6858000"/>
              <a:gd name="connsiteX176" fmla="*/ 8610780 w 12176796"/>
              <a:gd name="connsiteY176" fmla="*/ 6858000 h 6858000"/>
              <a:gd name="connsiteX177" fmla="*/ 8227460 w 12176796"/>
              <a:gd name="connsiteY177" fmla="*/ 6858000 h 6858000"/>
              <a:gd name="connsiteX178" fmla="*/ 8097003 w 12176796"/>
              <a:gd name="connsiteY178" fmla="*/ 6762762 h 6858000"/>
              <a:gd name="connsiteX179" fmla="*/ 5180099 w 12176796"/>
              <a:gd name="connsiteY179" fmla="*/ 79991 h 6858000"/>
              <a:gd name="connsiteX180" fmla="*/ 4130732 w 12176796"/>
              <a:gd name="connsiteY180" fmla="*/ 0 h 6858000"/>
              <a:gd name="connsiteX181" fmla="*/ 4269808 w 12176796"/>
              <a:gd name="connsiteY181" fmla="*/ 0 h 6858000"/>
              <a:gd name="connsiteX182" fmla="*/ 4204038 w 12176796"/>
              <a:gd name="connsiteY182" fmla="*/ 174267 h 6858000"/>
              <a:gd name="connsiteX183" fmla="*/ 7725603 w 12176796"/>
              <a:gd name="connsiteY183" fmla="*/ 6690258 h 6858000"/>
              <a:gd name="connsiteX184" fmla="*/ 7931258 w 12176796"/>
              <a:gd name="connsiteY184" fmla="*/ 6858000 h 6858000"/>
              <a:gd name="connsiteX185" fmla="*/ 7518947 w 12176796"/>
              <a:gd name="connsiteY185" fmla="*/ 6858000 h 6858000"/>
              <a:gd name="connsiteX186" fmla="*/ 7233362 w 12176796"/>
              <a:gd name="connsiteY186" fmla="*/ 6610837 h 6858000"/>
              <a:gd name="connsiteX187" fmla="*/ 4043551 w 12176796"/>
              <a:gd name="connsiteY187" fmla="*/ 235949 h 6858000"/>
              <a:gd name="connsiteX188" fmla="*/ 3371601 w 12176796"/>
              <a:gd name="connsiteY188" fmla="*/ 0 h 6858000"/>
              <a:gd name="connsiteX189" fmla="*/ 3554688 w 12176796"/>
              <a:gd name="connsiteY189" fmla="*/ 0 h 6858000"/>
              <a:gd name="connsiteX190" fmla="*/ 3544556 w 12176796"/>
              <a:gd name="connsiteY190" fmla="*/ 87076 h 6858000"/>
              <a:gd name="connsiteX191" fmla="*/ 7053481 w 12176796"/>
              <a:gd name="connsiteY191" fmla="*/ 6731964 h 6858000"/>
              <a:gd name="connsiteX192" fmla="*/ 7186913 w 12176796"/>
              <a:gd name="connsiteY192" fmla="*/ 6858000 h 6858000"/>
              <a:gd name="connsiteX193" fmla="*/ 6756411 w 12176796"/>
              <a:gd name="connsiteY193" fmla="*/ 6858000 h 6858000"/>
              <a:gd name="connsiteX194" fmla="*/ 6572129 w 12176796"/>
              <a:gd name="connsiteY194" fmla="*/ 6674872 h 6858000"/>
              <a:gd name="connsiteX195" fmla="*/ 3354262 w 12176796"/>
              <a:gd name="connsiteY195" fmla="*/ 131134 h 6858000"/>
              <a:gd name="connsiteX196" fmla="*/ 2764690 w 12176796"/>
              <a:gd name="connsiteY196" fmla="*/ 0 h 6858000"/>
              <a:gd name="connsiteX197" fmla="*/ 3006512 w 12176796"/>
              <a:gd name="connsiteY197" fmla="*/ 0 h 6858000"/>
              <a:gd name="connsiteX198" fmla="*/ 3011678 w 12176796"/>
              <a:gd name="connsiteY198" fmla="*/ 154781 h 6858000"/>
              <a:gd name="connsiteX199" fmla="*/ 6243825 w 12176796"/>
              <a:gd name="connsiteY199" fmla="*/ 6700737 h 6858000"/>
              <a:gd name="connsiteX200" fmla="*/ 6385326 w 12176796"/>
              <a:gd name="connsiteY200" fmla="*/ 6858000 h 6858000"/>
              <a:gd name="connsiteX201" fmla="*/ 5922158 w 12176796"/>
              <a:gd name="connsiteY201" fmla="*/ 6858000 h 6858000"/>
              <a:gd name="connsiteX202" fmla="*/ 5754234 w 12176796"/>
              <a:gd name="connsiteY202" fmla="*/ 6662699 h 6858000"/>
              <a:gd name="connsiteX203" fmla="*/ 2766938 w 12176796"/>
              <a:gd name="connsiteY203" fmla="*/ 199192 h 6858000"/>
              <a:gd name="connsiteX204" fmla="*/ 2202641 w 12176796"/>
              <a:gd name="connsiteY204" fmla="*/ 0 h 6858000"/>
              <a:gd name="connsiteX205" fmla="*/ 2508121 w 12176796"/>
              <a:gd name="connsiteY205" fmla="*/ 0 h 6858000"/>
              <a:gd name="connsiteX206" fmla="*/ 2553144 w 12176796"/>
              <a:gd name="connsiteY206" fmla="*/ 437359 h 6858000"/>
              <a:gd name="connsiteX207" fmla="*/ 5302581 w 12176796"/>
              <a:gd name="connsiteY207" fmla="*/ 6596812 h 6858000"/>
              <a:gd name="connsiteX208" fmla="*/ 5502044 w 12176796"/>
              <a:gd name="connsiteY208" fmla="*/ 6858000 h 6858000"/>
              <a:gd name="connsiteX209" fmla="*/ 4995292 w 12176796"/>
              <a:gd name="connsiteY209" fmla="*/ 6858000 h 6858000"/>
              <a:gd name="connsiteX210" fmla="*/ 4590377 w 12176796"/>
              <a:gd name="connsiteY210" fmla="*/ 6282488 h 6858000"/>
              <a:gd name="connsiteX211" fmla="*/ 2242508 w 12176796"/>
              <a:gd name="connsiteY211" fmla="*/ 492036 h 6858000"/>
              <a:gd name="connsiteX212" fmla="*/ 1617107 w 12176796"/>
              <a:gd name="connsiteY212" fmla="*/ 0 h 6858000"/>
              <a:gd name="connsiteX213" fmla="*/ 1991779 w 12176796"/>
              <a:gd name="connsiteY213" fmla="*/ 0 h 6858000"/>
              <a:gd name="connsiteX214" fmla="*/ 2036313 w 12176796"/>
              <a:gd name="connsiteY214" fmla="*/ 432735 h 6858000"/>
              <a:gd name="connsiteX215" fmla="*/ 4245553 w 12176796"/>
              <a:gd name="connsiteY215" fmla="*/ 6416731 h 6858000"/>
              <a:gd name="connsiteX216" fmla="*/ 4519541 w 12176796"/>
              <a:gd name="connsiteY216" fmla="*/ 6858000 h 6858000"/>
              <a:gd name="connsiteX217" fmla="*/ 3974688 w 12176796"/>
              <a:gd name="connsiteY217" fmla="*/ 6858000 h 6858000"/>
              <a:gd name="connsiteX218" fmla="*/ 3889150 w 12176796"/>
              <a:gd name="connsiteY218" fmla="*/ 6719745 h 6858000"/>
              <a:gd name="connsiteX219" fmla="*/ 1657667 w 12176796"/>
              <a:gd name="connsiteY219" fmla="*/ 491629 h 6858000"/>
              <a:gd name="connsiteX220" fmla="*/ 963479 w 12176796"/>
              <a:gd name="connsiteY220" fmla="*/ 0 h 6858000"/>
              <a:gd name="connsiteX221" fmla="*/ 1406245 w 12176796"/>
              <a:gd name="connsiteY221" fmla="*/ 0 h 6858000"/>
              <a:gd name="connsiteX222" fmla="*/ 1435941 w 12176796"/>
              <a:gd name="connsiteY222" fmla="*/ 401482 h 6858000"/>
              <a:gd name="connsiteX223" fmla="*/ 3331360 w 12176796"/>
              <a:gd name="connsiteY223" fmla="*/ 6685477 h 6858000"/>
              <a:gd name="connsiteX224" fmla="*/ 3420743 w 12176796"/>
              <a:gd name="connsiteY224" fmla="*/ 6858000 h 6858000"/>
              <a:gd name="connsiteX225" fmla="*/ 2823691 w 12176796"/>
              <a:gd name="connsiteY225" fmla="*/ 6858000 h 6858000"/>
              <a:gd name="connsiteX226" fmla="*/ 2632141 w 12176796"/>
              <a:gd name="connsiteY226" fmla="*/ 6460301 h 6858000"/>
              <a:gd name="connsiteX227" fmla="*/ 989337 w 12176796"/>
              <a:gd name="connsiteY227" fmla="*/ 462946 h 6858000"/>
              <a:gd name="connsiteX228" fmla="*/ 195243 w 12176796"/>
              <a:gd name="connsiteY228" fmla="*/ 0 h 6858000"/>
              <a:gd name="connsiteX229" fmla="*/ 715551 w 12176796"/>
              <a:gd name="connsiteY229" fmla="*/ 0 h 6858000"/>
              <a:gd name="connsiteX230" fmla="*/ 724962 w 12176796"/>
              <a:gd name="connsiteY230" fmla="*/ 341060 h 6858000"/>
              <a:gd name="connsiteX231" fmla="*/ 2156105 w 12176796"/>
              <a:gd name="connsiteY231" fmla="*/ 6787612 h 6858000"/>
              <a:gd name="connsiteX232" fmla="*/ 2185834 w 12176796"/>
              <a:gd name="connsiteY232" fmla="*/ 6858000 h 6858000"/>
              <a:gd name="connsiteX233" fmla="*/ 1531097 w 12176796"/>
              <a:gd name="connsiteY233" fmla="*/ 6858000 h 6858000"/>
              <a:gd name="connsiteX234" fmla="*/ 1443215 w 12176796"/>
              <a:gd name="connsiteY234" fmla="*/ 6627654 h 6858000"/>
              <a:gd name="connsiteX235" fmla="*/ 199909 w 12176796"/>
              <a:gd name="connsiteY235" fmla="*/ 4046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2176796" h="6858000">
                <a:moveTo>
                  <a:pt x="12176796" y="5170423"/>
                </a:moveTo>
                <a:lnTo>
                  <a:pt x="12176796" y="5240532"/>
                </a:lnTo>
                <a:lnTo>
                  <a:pt x="12151101" y="5291111"/>
                </a:lnTo>
                <a:cubicBezTo>
                  <a:pt x="12082206" y="5446376"/>
                  <a:pt x="12079305" y="5589912"/>
                  <a:pt x="12149684" y="5712211"/>
                </a:cubicBezTo>
                <a:lnTo>
                  <a:pt x="12176796" y="5751134"/>
                </a:lnTo>
                <a:lnTo>
                  <a:pt x="12176796" y="5776758"/>
                </a:lnTo>
                <a:lnTo>
                  <a:pt x="12138425" y="5727812"/>
                </a:lnTo>
                <a:cubicBezTo>
                  <a:pt x="12049221" y="5588458"/>
                  <a:pt x="12055042" y="5418913"/>
                  <a:pt x="12141268" y="5236338"/>
                </a:cubicBezTo>
                <a:close/>
                <a:moveTo>
                  <a:pt x="12176796" y="4798017"/>
                </a:moveTo>
                <a:lnTo>
                  <a:pt x="12176796" y="4850668"/>
                </a:lnTo>
                <a:lnTo>
                  <a:pt x="12059903" y="4965521"/>
                </a:lnTo>
                <a:cubicBezTo>
                  <a:pt x="11782036" y="5265656"/>
                  <a:pt x="11703706" y="5559301"/>
                  <a:pt x="11890688" y="5776815"/>
                </a:cubicBezTo>
                <a:cubicBezTo>
                  <a:pt x="11942667" y="5837833"/>
                  <a:pt x="12014139" y="5891223"/>
                  <a:pt x="12100230" y="5935079"/>
                </a:cubicBezTo>
                <a:lnTo>
                  <a:pt x="12176796" y="5969327"/>
                </a:lnTo>
                <a:lnTo>
                  <a:pt x="12176796" y="5991829"/>
                </a:lnTo>
                <a:lnTo>
                  <a:pt x="12092686" y="5954254"/>
                </a:lnTo>
                <a:cubicBezTo>
                  <a:pt x="11999946" y="5907084"/>
                  <a:pt x="11924240" y="5850395"/>
                  <a:pt x="11868001" y="5786090"/>
                </a:cubicBezTo>
                <a:cubicBezTo>
                  <a:pt x="11671165" y="5553128"/>
                  <a:pt x="11752549" y="5237246"/>
                  <a:pt x="12050327" y="4920070"/>
                </a:cubicBezTo>
                <a:close/>
                <a:moveTo>
                  <a:pt x="12176796" y="4522893"/>
                </a:moveTo>
                <a:lnTo>
                  <a:pt x="12176796" y="4577615"/>
                </a:lnTo>
                <a:lnTo>
                  <a:pt x="11977493" y="4716721"/>
                </a:lnTo>
                <a:cubicBezTo>
                  <a:pt x="11516869" y="5067954"/>
                  <a:pt x="11325080" y="5438620"/>
                  <a:pt x="11521916" y="5722913"/>
                </a:cubicBezTo>
                <a:cubicBezTo>
                  <a:pt x="11608437" y="5851523"/>
                  <a:pt x="11763094" y="5949671"/>
                  <a:pt x="11968853" y="6017360"/>
                </a:cubicBezTo>
                <a:lnTo>
                  <a:pt x="12176796" y="6071213"/>
                </a:lnTo>
                <a:lnTo>
                  <a:pt x="12176796" y="6097709"/>
                </a:lnTo>
                <a:lnTo>
                  <a:pt x="11963901" y="6039938"/>
                </a:lnTo>
                <a:cubicBezTo>
                  <a:pt x="11752452" y="5967591"/>
                  <a:pt x="11590422" y="5863513"/>
                  <a:pt x="11499685" y="5731510"/>
                </a:cubicBezTo>
                <a:cubicBezTo>
                  <a:pt x="11293006" y="5427454"/>
                  <a:pt x="11487712" y="5033563"/>
                  <a:pt x="11968020" y="4667745"/>
                </a:cubicBezTo>
                <a:close/>
                <a:moveTo>
                  <a:pt x="12176796" y="4270938"/>
                </a:moveTo>
                <a:lnTo>
                  <a:pt x="12176796" y="4330715"/>
                </a:lnTo>
                <a:lnTo>
                  <a:pt x="12039040" y="4400757"/>
                </a:lnTo>
                <a:cubicBezTo>
                  <a:pt x="11302773" y="4792440"/>
                  <a:pt x="10925378" y="5260476"/>
                  <a:pt x="11125215" y="5641252"/>
                </a:cubicBezTo>
                <a:cubicBezTo>
                  <a:pt x="11246198" y="5870282"/>
                  <a:pt x="11561256" y="6030207"/>
                  <a:pt x="11997061" y="6118006"/>
                </a:cubicBezTo>
                <a:lnTo>
                  <a:pt x="12176796" y="6148775"/>
                </a:lnTo>
                <a:lnTo>
                  <a:pt x="12176796" y="6183763"/>
                </a:lnTo>
                <a:lnTo>
                  <a:pt x="11992868" y="6149787"/>
                </a:lnTo>
                <a:cubicBezTo>
                  <a:pt x="11547867" y="6054016"/>
                  <a:pt x="11227554" y="5885677"/>
                  <a:pt x="11101446" y="5644768"/>
                </a:cubicBezTo>
                <a:cubicBezTo>
                  <a:pt x="10885262" y="5247016"/>
                  <a:pt x="11272029" y="4754057"/>
                  <a:pt x="12033740" y="4344403"/>
                </a:cubicBezTo>
                <a:close/>
                <a:moveTo>
                  <a:pt x="12176796" y="4027012"/>
                </a:moveTo>
                <a:lnTo>
                  <a:pt x="12176796" y="4088754"/>
                </a:lnTo>
                <a:lnTo>
                  <a:pt x="11997351" y="4160158"/>
                </a:lnTo>
                <a:cubicBezTo>
                  <a:pt x="11055620" y="4553911"/>
                  <a:pt x="10519551" y="5070143"/>
                  <a:pt x="10697903" y="5522904"/>
                </a:cubicBezTo>
                <a:cubicBezTo>
                  <a:pt x="10824011" y="5834900"/>
                  <a:pt x="11272322" y="6060505"/>
                  <a:pt x="11907667" y="6175528"/>
                </a:cubicBezTo>
                <a:lnTo>
                  <a:pt x="12176796" y="6215853"/>
                </a:lnTo>
                <a:lnTo>
                  <a:pt x="12176796" y="6261139"/>
                </a:lnTo>
                <a:lnTo>
                  <a:pt x="11903360" y="6217384"/>
                </a:lnTo>
                <a:cubicBezTo>
                  <a:pt x="11258018" y="6093532"/>
                  <a:pt x="10800258" y="5855698"/>
                  <a:pt x="10669109" y="5528058"/>
                </a:cubicBezTo>
                <a:cubicBezTo>
                  <a:pt x="10479952" y="5054363"/>
                  <a:pt x="11025467" y="4513261"/>
                  <a:pt x="11992154" y="4101767"/>
                </a:cubicBezTo>
                <a:close/>
                <a:moveTo>
                  <a:pt x="12176796" y="3781073"/>
                </a:moveTo>
                <a:lnTo>
                  <a:pt x="12176796" y="3845191"/>
                </a:lnTo>
                <a:lnTo>
                  <a:pt x="11955696" y="3913485"/>
                </a:lnTo>
                <a:cubicBezTo>
                  <a:pt x="10808297" y="4288995"/>
                  <a:pt x="10107402" y="4841199"/>
                  <a:pt x="10242514" y="5365648"/>
                </a:cubicBezTo>
                <a:cubicBezTo>
                  <a:pt x="10348442" y="5772237"/>
                  <a:pt x="10944287" y="6078659"/>
                  <a:pt x="11806056" y="6233535"/>
                </a:cubicBezTo>
                <a:lnTo>
                  <a:pt x="12176796" y="6288379"/>
                </a:lnTo>
                <a:lnTo>
                  <a:pt x="12176796" y="6342533"/>
                </a:lnTo>
                <a:lnTo>
                  <a:pt x="11799745" y="6283960"/>
                </a:lnTo>
                <a:cubicBezTo>
                  <a:pt x="10923890" y="6119142"/>
                  <a:pt x="10318438" y="5795799"/>
                  <a:pt x="10207438" y="5365334"/>
                </a:cubicBezTo>
                <a:cubicBezTo>
                  <a:pt x="10061481" y="4819495"/>
                  <a:pt x="10777076" y="4241920"/>
                  <a:pt x="11950372" y="3852028"/>
                </a:cubicBezTo>
                <a:close/>
                <a:moveTo>
                  <a:pt x="12176796" y="3518232"/>
                </a:moveTo>
                <a:lnTo>
                  <a:pt x="12176796" y="3590350"/>
                </a:lnTo>
                <a:lnTo>
                  <a:pt x="11913836" y="3651257"/>
                </a:lnTo>
                <a:cubicBezTo>
                  <a:pt x="10559087" y="3988289"/>
                  <a:pt x="9681992" y="4561103"/>
                  <a:pt x="9757674" y="5157717"/>
                </a:cubicBezTo>
                <a:cubicBezTo>
                  <a:pt x="9827950" y="5703557"/>
                  <a:pt x="10693894" y="6138324"/>
                  <a:pt x="11937402" y="6339295"/>
                </a:cubicBezTo>
                <a:lnTo>
                  <a:pt x="12176796" y="6374259"/>
                </a:lnTo>
                <a:lnTo>
                  <a:pt x="12176796" y="6442915"/>
                </a:lnTo>
                <a:lnTo>
                  <a:pt x="11933244" y="6404702"/>
                </a:lnTo>
                <a:cubicBezTo>
                  <a:pt x="10669607" y="6186671"/>
                  <a:pt x="9793301" y="5734008"/>
                  <a:pt x="9717630" y="5158325"/>
                </a:cubicBezTo>
                <a:cubicBezTo>
                  <a:pt x="9641958" y="4536079"/>
                  <a:pt x="10534141" y="3937645"/>
                  <a:pt x="11909618" y="3582525"/>
                </a:cubicBezTo>
                <a:close/>
                <a:moveTo>
                  <a:pt x="12176796" y="3242167"/>
                </a:moveTo>
                <a:lnTo>
                  <a:pt x="12176796" y="3318484"/>
                </a:lnTo>
                <a:lnTo>
                  <a:pt x="11872956" y="3368515"/>
                </a:lnTo>
                <a:cubicBezTo>
                  <a:pt x="10314761" y="3650635"/>
                  <a:pt x="9250627" y="4231870"/>
                  <a:pt x="9250627" y="4896446"/>
                </a:cubicBezTo>
                <a:cubicBezTo>
                  <a:pt x="9250627" y="5565254"/>
                  <a:pt x="10314761" y="6142789"/>
                  <a:pt x="11872956" y="6428150"/>
                </a:cubicBezTo>
                <a:lnTo>
                  <a:pt x="12176796" y="6478893"/>
                </a:lnTo>
                <a:lnTo>
                  <a:pt x="12176796" y="6555068"/>
                </a:lnTo>
                <a:lnTo>
                  <a:pt x="11868695" y="6501681"/>
                </a:lnTo>
                <a:cubicBezTo>
                  <a:pt x="10289561" y="6201643"/>
                  <a:pt x="9210202" y="5594627"/>
                  <a:pt x="9210202" y="4896360"/>
                </a:cubicBezTo>
                <a:cubicBezTo>
                  <a:pt x="9210202" y="4202324"/>
                  <a:pt x="10289561" y="3595573"/>
                  <a:pt x="11868695" y="3295553"/>
                </a:cubicBezTo>
                <a:close/>
                <a:moveTo>
                  <a:pt x="12176796" y="2939471"/>
                </a:moveTo>
                <a:lnTo>
                  <a:pt x="12176796" y="3020052"/>
                </a:lnTo>
                <a:lnTo>
                  <a:pt x="11833993" y="3057131"/>
                </a:lnTo>
                <a:cubicBezTo>
                  <a:pt x="10080941" y="3273752"/>
                  <a:pt x="8823546" y="3839507"/>
                  <a:pt x="8731657" y="4575862"/>
                </a:cubicBezTo>
                <a:cubicBezTo>
                  <a:pt x="8628958" y="5371464"/>
                  <a:pt x="9904595" y="6131359"/>
                  <a:pt x="11803209" y="6531953"/>
                </a:cubicBezTo>
                <a:lnTo>
                  <a:pt x="12176796" y="6604427"/>
                </a:lnTo>
                <a:lnTo>
                  <a:pt x="12176796" y="6693798"/>
                </a:lnTo>
                <a:lnTo>
                  <a:pt x="11796988" y="6617846"/>
                </a:lnTo>
                <a:cubicBezTo>
                  <a:pt x="9868293" y="6198431"/>
                  <a:pt x="8577993" y="5404979"/>
                  <a:pt x="8686081" y="4575833"/>
                </a:cubicBezTo>
                <a:cubicBezTo>
                  <a:pt x="8783361" y="3805911"/>
                  <a:pt x="10051030" y="3210493"/>
                  <a:pt x="11828845" y="2979196"/>
                </a:cubicBezTo>
                <a:close/>
                <a:moveTo>
                  <a:pt x="0" y="2933106"/>
                </a:moveTo>
                <a:lnTo>
                  <a:pt x="101768" y="3715129"/>
                </a:lnTo>
                <a:cubicBezTo>
                  <a:pt x="222994" y="4533766"/>
                  <a:pt x="390388" y="5365734"/>
                  <a:pt x="606380" y="6205319"/>
                </a:cubicBezTo>
                <a:cubicBezTo>
                  <a:pt x="658218" y="6401674"/>
                  <a:pt x="712217" y="6596900"/>
                  <a:pt x="768375" y="6790997"/>
                </a:cubicBezTo>
                <a:lnTo>
                  <a:pt x="788624" y="6858000"/>
                </a:lnTo>
                <a:lnTo>
                  <a:pt x="59459" y="6858000"/>
                </a:lnTo>
                <a:lnTo>
                  <a:pt x="0" y="6639627"/>
                </a:lnTo>
                <a:close/>
                <a:moveTo>
                  <a:pt x="12176796" y="2603918"/>
                </a:moveTo>
                <a:lnTo>
                  <a:pt x="12176796" y="2694900"/>
                </a:lnTo>
                <a:lnTo>
                  <a:pt x="11795223" y="2714226"/>
                </a:lnTo>
                <a:cubicBezTo>
                  <a:pt x="9848837" y="2842524"/>
                  <a:pt x="8407214" y="3388238"/>
                  <a:pt x="8201847" y="4187770"/>
                </a:cubicBezTo>
                <a:cubicBezTo>
                  <a:pt x="7958649" y="5118444"/>
                  <a:pt x="9448237" y="6104642"/>
                  <a:pt x="11725367" y="6655576"/>
                </a:cubicBezTo>
                <a:lnTo>
                  <a:pt x="12176796" y="6756631"/>
                </a:lnTo>
                <a:lnTo>
                  <a:pt x="12176796" y="6858000"/>
                </a:lnTo>
                <a:lnTo>
                  <a:pt x="12144718" y="6858000"/>
                </a:lnTo>
                <a:lnTo>
                  <a:pt x="11718045" y="6759839"/>
                </a:lnTo>
                <a:cubicBezTo>
                  <a:pt x="9405354" y="6184523"/>
                  <a:pt x="7896294" y="5151983"/>
                  <a:pt x="8150281" y="4182919"/>
                </a:cubicBezTo>
                <a:cubicBezTo>
                  <a:pt x="8366440" y="3349273"/>
                  <a:pt x="9823825" y="2773494"/>
                  <a:pt x="11790999" y="2626673"/>
                </a:cubicBezTo>
                <a:close/>
                <a:moveTo>
                  <a:pt x="12176796" y="2228313"/>
                </a:moveTo>
                <a:lnTo>
                  <a:pt x="12176796" y="2327724"/>
                </a:lnTo>
                <a:lnTo>
                  <a:pt x="11760420" y="2327382"/>
                </a:lnTo>
                <a:cubicBezTo>
                  <a:pt x="9638874" y="2357516"/>
                  <a:pt x="8006535" y="2863470"/>
                  <a:pt x="7666085" y="3722510"/>
                </a:cubicBezTo>
                <a:cubicBezTo>
                  <a:pt x="7244575" y="4793133"/>
                  <a:pt x="8955947" y="6062120"/>
                  <a:pt x="11641300" y="6811648"/>
                </a:cubicBezTo>
                <a:lnTo>
                  <a:pt x="11819778" y="6858000"/>
                </a:lnTo>
                <a:lnTo>
                  <a:pt x="11399884" y="6858000"/>
                </a:lnTo>
                <a:lnTo>
                  <a:pt x="11097448" y="6766129"/>
                </a:lnTo>
                <a:cubicBezTo>
                  <a:pt x="8674109" y="5977958"/>
                  <a:pt x="7194222" y="4755686"/>
                  <a:pt x="7607859" y="3713102"/>
                </a:cubicBezTo>
                <a:cubicBezTo>
                  <a:pt x="7964567" y="2816073"/>
                  <a:pt x="9608260" y="2280024"/>
                  <a:pt x="11755157" y="2231398"/>
                </a:cubicBezTo>
                <a:close/>
                <a:moveTo>
                  <a:pt x="11268667" y="1781170"/>
                </a:moveTo>
                <a:cubicBezTo>
                  <a:pt x="11417982" y="1780275"/>
                  <a:pt x="11569669" y="1781767"/>
                  <a:pt x="11723478" y="1785669"/>
                </a:cubicBezTo>
                <a:lnTo>
                  <a:pt x="12176796" y="1804050"/>
                </a:lnTo>
                <a:lnTo>
                  <a:pt x="12176796" y="1911559"/>
                </a:lnTo>
                <a:lnTo>
                  <a:pt x="11727746" y="1888979"/>
                </a:lnTo>
                <a:cubicBezTo>
                  <a:pt x="11575358" y="1883596"/>
                  <a:pt x="11425089" y="1880588"/>
                  <a:pt x="11277187" y="1879931"/>
                </a:cubicBezTo>
                <a:cubicBezTo>
                  <a:pt x="9206559" y="1870737"/>
                  <a:pt x="7599932" y="2322425"/>
                  <a:pt x="7140896" y="3171499"/>
                </a:cubicBezTo>
                <a:cubicBezTo>
                  <a:pt x="6535574" y="4304915"/>
                  <a:pt x="8168052" y="5790795"/>
                  <a:pt x="10937639" y="6794628"/>
                </a:cubicBezTo>
                <a:lnTo>
                  <a:pt x="11124154" y="6858000"/>
                </a:lnTo>
                <a:lnTo>
                  <a:pt x="10739715" y="6858000"/>
                </a:lnTo>
                <a:lnTo>
                  <a:pt x="10327706" y="6696453"/>
                </a:lnTo>
                <a:cubicBezTo>
                  <a:pt x="7869192" y="5669979"/>
                  <a:pt x="6489020" y="4262328"/>
                  <a:pt x="7083826" y="3158577"/>
                </a:cubicBezTo>
                <a:cubicBezTo>
                  <a:pt x="7552898" y="2273996"/>
                  <a:pt x="9178256" y="1793695"/>
                  <a:pt x="11268667" y="1781170"/>
                </a:cubicBezTo>
                <a:close/>
                <a:moveTo>
                  <a:pt x="10741643" y="1238179"/>
                </a:moveTo>
                <a:cubicBezTo>
                  <a:pt x="11049998" y="1240634"/>
                  <a:pt x="11368523" y="1253677"/>
                  <a:pt x="11695181" y="1277396"/>
                </a:cubicBezTo>
                <a:lnTo>
                  <a:pt x="12176796" y="1319743"/>
                </a:lnTo>
                <a:lnTo>
                  <a:pt x="12176796" y="1442161"/>
                </a:lnTo>
                <a:lnTo>
                  <a:pt x="11699368" y="1394798"/>
                </a:lnTo>
                <a:cubicBezTo>
                  <a:pt x="11213506" y="1353938"/>
                  <a:pt x="10745768" y="1336789"/>
                  <a:pt x="10303109" y="1343083"/>
                </a:cubicBezTo>
                <a:cubicBezTo>
                  <a:pt x="8532471" y="1368258"/>
                  <a:pt x="7163085" y="1768520"/>
                  <a:pt x="6639973" y="2526733"/>
                </a:cubicBezTo>
                <a:cubicBezTo>
                  <a:pt x="5798563" y="3752904"/>
                  <a:pt x="7435788" y="5525284"/>
                  <a:pt x="10409023" y="6821841"/>
                </a:cubicBezTo>
                <a:lnTo>
                  <a:pt x="10494502" y="6858000"/>
                </a:lnTo>
                <a:lnTo>
                  <a:pt x="10128986" y="6858000"/>
                </a:lnTo>
                <a:lnTo>
                  <a:pt x="10042127" y="6818485"/>
                </a:lnTo>
                <a:cubicBezTo>
                  <a:pt x="7224198" y="5496781"/>
                  <a:pt x="5725107" y="3747670"/>
                  <a:pt x="6577381" y="2508096"/>
                </a:cubicBezTo>
                <a:cubicBezTo>
                  <a:pt x="7162736" y="1653596"/>
                  <a:pt x="8737337" y="1222220"/>
                  <a:pt x="10741643" y="1238179"/>
                </a:cubicBezTo>
                <a:close/>
                <a:moveTo>
                  <a:pt x="10192771" y="594419"/>
                </a:moveTo>
                <a:cubicBezTo>
                  <a:pt x="10664727" y="601825"/>
                  <a:pt x="11160444" y="635097"/>
                  <a:pt x="11673042" y="694118"/>
                </a:cubicBezTo>
                <a:lnTo>
                  <a:pt x="12176796" y="759861"/>
                </a:lnTo>
                <a:lnTo>
                  <a:pt x="12176796" y="894700"/>
                </a:lnTo>
                <a:lnTo>
                  <a:pt x="11550621" y="806428"/>
                </a:lnTo>
                <a:cubicBezTo>
                  <a:pt x="10918732" y="729558"/>
                  <a:pt x="10313872" y="692932"/>
                  <a:pt x="9749695" y="696783"/>
                </a:cubicBezTo>
                <a:cubicBezTo>
                  <a:pt x="8094776" y="708081"/>
                  <a:pt x="6789910" y="1067661"/>
                  <a:pt x="6179701" y="1781390"/>
                </a:cubicBezTo>
                <a:cubicBezTo>
                  <a:pt x="5070951" y="3083875"/>
                  <a:pt x="6629219" y="5154353"/>
                  <a:pt x="9739743" y="6786308"/>
                </a:cubicBezTo>
                <a:lnTo>
                  <a:pt x="9880338" y="6858000"/>
                </a:lnTo>
                <a:lnTo>
                  <a:pt x="9513034" y="6858000"/>
                </a:lnTo>
                <a:lnTo>
                  <a:pt x="9357772" y="6773605"/>
                </a:lnTo>
                <a:cubicBezTo>
                  <a:pt x="6407597" y="5122516"/>
                  <a:pt x="4985920" y="3075101"/>
                  <a:pt x="6109914" y="1754778"/>
                </a:cubicBezTo>
                <a:cubicBezTo>
                  <a:pt x="6797280" y="949043"/>
                  <a:pt x="8304947" y="564796"/>
                  <a:pt x="10192771" y="594419"/>
                </a:cubicBezTo>
                <a:close/>
                <a:moveTo>
                  <a:pt x="10404022" y="0"/>
                </a:moveTo>
                <a:lnTo>
                  <a:pt x="11479876" y="0"/>
                </a:lnTo>
                <a:lnTo>
                  <a:pt x="11657344" y="24945"/>
                </a:lnTo>
                <a:lnTo>
                  <a:pt x="12176796" y="114198"/>
                </a:lnTo>
                <a:lnTo>
                  <a:pt x="12176796" y="262463"/>
                </a:lnTo>
                <a:lnTo>
                  <a:pt x="11793091" y="189003"/>
                </a:lnTo>
                <a:cubicBezTo>
                  <a:pt x="11397776" y="117898"/>
                  <a:pt x="11010604" y="62056"/>
                  <a:pt x="10634460" y="21741"/>
                </a:cubicBezTo>
                <a:close/>
                <a:moveTo>
                  <a:pt x="7640869" y="0"/>
                </a:moveTo>
                <a:lnTo>
                  <a:pt x="8208189" y="0"/>
                </a:lnTo>
                <a:lnTo>
                  <a:pt x="8115906" y="8272"/>
                </a:lnTo>
                <a:cubicBezTo>
                  <a:pt x="7099281" y="132161"/>
                  <a:pt x="6283557" y="435727"/>
                  <a:pt x="5775598" y="928731"/>
                </a:cubicBezTo>
                <a:cubicBezTo>
                  <a:pt x="4360338" y="2296026"/>
                  <a:pt x="5792924" y="4691648"/>
                  <a:pt x="9000029" y="6700241"/>
                </a:cubicBezTo>
                <a:lnTo>
                  <a:pt x="9258977" y="6858000"/>
                </a:lnTo>
                <a:lnTo>
                  <a:pt x="8886898" y="6858000"/>
                </a:lnTo>
                <a:lnTo>
                  <a:pt x="8579025" y="6658479"/>
                </a:lnTo>
                <a:cubicBezTo>
                  <a:pt x="5547324" y="4636827"/>
                  <a:pt x="4267269" y="2279217"/>
                  <a:pt x="5700415" y="892979"/>
                </a:cubicBezTo>
                <a:cubicBezTo>
                  <a:pt x="6119768" y="486756"/>
                  <a:pt x="6733665" y="200495"/>
                  <a:pt x="7488608" y="29675"/>
                </a:cubicBezTo>
                <a:close/>
                <a:moveTo>
                  <a:pt x="5270050" y="0"/>
                </a:moveTo>
                <a:lnTo>
                  <a:pt x="5395417" y="0"/>
                </a:lnTo>
                <a:lnTo>
                  <a:pt x="5263473" y="117762"/>
                </a:lnTo>
                <a:cubicBezTo>
                  <a:pt x="3724004" y="1637671"/>
                  <a:pt x="5152008" y="4417789"/>
                  <a:pt x="8564145" y="6825971"/>
                </a:cubicBezTo>
                <a:lnTo>
                  <a:pt x="8610780" y="6858000"/>
                </a:lnTo>
                <a:lnTo>
                  <a:pt x="8227460" y="6858000"/>
                </a:lnTo>
                <a:lnTo>
                  <a:pt x="8097003" y="6762762"/>
                </a:lnTo>
                <a:cubicBezTo>
                  <a:pt x="4881096" y="4347652"/>
                  <a:pt x="3615133" y="1615641"/>
                  <a:pt x="5180099" y="79991"/>
                </a:cubicBezTo>
                <a:close/>
                <a:moveTo>
                  <a:pt x="4130732" y="0"/>
                </a:moveTo>
                <a:lnTo>
                  <a:pt x="4269808" y="0"/>
                </a:lnTo>
                <a:lnTo>
                  <a:pt x="4204038" y="174267"/>
                </a:lnTo>
                <a:cubicBezTo>
                  <a:pt x="3654309" y="1892345"/>
                  <a:pt x="4972364" y="4382645"/>
                  <a:pt x="7725603" y="6690258"/>
                </a:cubicBezTo>
                <a:lnTo>
                  <a:pt x="7931258" y="6858000"/>
                </a:lnTo>
                <a:lnTo>
                  <a:pt x="7518947" y="6858000"/>
                </a:lnTo>
                <a:lnTo>
                  <a:pt x="7233362" y="6610837"/>
                </a:lnTo>
                <a:cubicBezTo>
                  <a:pt x="4692223" y="4348581"/>
                  <a:pt x="3506781" y="1945084"/>
                  <a:pt x="4043551" y="235949"/>
                </a:cubicBezTo>
                <a:close/>
                <a:moveTo>
                  <a:pt x="3371601" y="0"/>
                </a:moveTo>
                <a:lnTo>
                  <a:pt x="3554688" y="0"/>
                </a:lnTo>
                <a:lnTo>
                  <a:pt x="3544556" y="87076"/>
                </a:lnTo>
                <a:cubicBezTo>
                  <a:pt x="3391473" y="1951090"/>
                  <a:pt x="4634593" y="4393994"/>
                  <a:pt x="7053481" y="6731964"/>
                </a:cubicBezTo>
                <a:lnTo>
                  <a:pt x="7186913" y="6858000"/>
                </a:lnTo>
                <a:lnTo>
                  <a:pt x="6756411" y="6858000"/>
                </a:lnTo>
                <a:lnTo>
                  <a:pt x="6572129" y="6674872"/>
                </a:lnTo>
                <a:cubicBezTo>
                  <a:pt x="4306688" y="4368504"/>
                  <a:pt x="3172872" y="1980929"/>
                  <a:pt x="3354262" y="131134"/>
                </a:cubicBezTo>
                <a:close/>
                <a:moveTo>
                  <a:pt x="2764690" y="0"/>
                </a:moveTo>
                <a:lnTo>
                  <a:pt x="3006512" y="0"/>
                </a:lnTo>
                <a:lnTo>
                  <a:pt x="3011678" y="154781"/>
                </a:lnTo>
                <a:cubicBezTo>
                  <a:pt x="3118886" y="2080939"/>
                  <a:pt x="4225522" y="4411534"/>
                  <a:pt x="6243825" y="6700737"/>
                </a:cubicBezTo>
                <a:lnTo>
                  <a:pt x="6385326" y="6858000"/>
                </a:lnTo>
                <a:lnTo>
                  <a:pt x="5922158" y="6858000"/>
                </a:lnTo>
                <a:lnTo>
                  <a:pt x="5754234" y="6662699"/>
                </a:lnTo>
                <a:cubicBezTo>
                  <a:pt x="3850577" y="4400387"/>
                  <a:pt x="2831713" y="2109473"/>
                  <a:pt x="2766938" y="199192"/>
                </a:cubicBezTo>
                <a:close/>
                <a:moveTo>
                  <a:pt x="2202641" y="0"/>
                </a:moveTo>
                <a:lnTo>
                  <a:pt x="2508121" y="0"/>
                </a:lnTo>
                <a:lnTo>
                  <a:pt x="2553144" y="437359"/>
                </a:lnTo>
                <a:cubicBezTo>
                  <a:pt x="2805356" y="2318762"/>
                  <a:pt x="3728078" y="4456986"/>
                  <a:pt x="5302581" y="6596812"/>
                </a:cubicBezTo>
                <a:lnTo>
                  <a:pt x="5502044" y="6858000"/>
                </a:lnTo>
                <a:lnTo>
                  <a:pt x="4995292" y="6858000"/>
                </a:lnTo>
                <a:lnTo>
                  <a:pt x="4590377" y="6282488"/>
                </a:lnTo>
                <a:cubicBezTo>
                  <a:pt x="3228419" y="4265902"/>
                  <a:pt x="2442982" y="2267059"/>
                  <a:pt x="2242508" y="492036"/>
                </a:cubicBezTo>
                <a:close/>
                <a:moveTo>
                  <a:pt x="1617107" y="0"/>
                </a:moveTo>
                <a:lnTo>
                  <a:pt x="1991779" y="0"/>
                </a:lnTo>
                <a:lnTo>
                  <a:pt x="2036313" y="432735"/>
                </a:lnTo>
                <a:cubicBezTo>
                  <a:pt x="2270670" y="2289433"/>
                  <a:pt x="3002090" y="4340814"/>
                  <a:pt x="4245553" y="6416731"/>
                </a:cubicBezTo>
                <a:lnTo>
                  <a:pt x="4519541" y="6858000"/>
                </a:lnTo>
                <a:lnTo>
                  <a:pt x="3974688" y="6858000"/>
                </a:lnTo>
                <a:lnTo>
                  <a:pt x="3889150" y="6719745"/>
                </a:lnTo>
                <a:cubicBezTo>
                  <a:pt x="2602694" y="4561299"/>
                  <a:pt x="1863862" y="2423655"/>
                  <a:pt x="1657667" y="491629"/>
                </a:cubicBezTo>
                <a:close/>
                <a:moveTo>
                  <a:pt x="963479" y="0"/>
                </a:moveTo>
                <a:lnTo>
                  <a:pt x="1406245" y="0"/>
                </a:lnTo>
                <a:lnTo>
                  <a:pt x="1435941" y="401482"/>
                </a:lnTo>
                <a:cubicBezTo>
                  <a:pt x="1617260" y="2369035"/>
                  <a:pt x="2241771" y="4510038"/>
                  <a:pt x="3331360" y="6685477"/>
                </a:cubicBezTo>
                <a:lnTo>
                  <a:pt x="3420743" y="6858000"/>
                </a:lnTo>
                <a:lnTo>
                  <a:pt x="2823691" y="6858000"/>
                </a:lnTo>
                <a:lnTo>
                  <a:pt x="2632141" y="6460301"/>
                </a:lnTo>
                <a:cubicBezTo>
                  <a:pt x="1669335" y="4384287"/>
                  <a:pt x="1129851" y="2345077"/>
                  <a:pt x="989337" y="462946"/>
                </a:cubicBezTo>
                <a:close/>
                <a:moveTo>
                  <a:pt x="195243" y="0"/>
                </a:moveTo>
                <a:lnTo>
                  <a:pt x="715551" y="0"/>
                </a:lnTo>
                <a:lnTo>
                  <a:pt x="724962" y="341060"/>
                </a:lnTo>
                <a:cubicBezTo>
                  <a:pt x="809904" y="2372579"/>
                  <a:pt x="1275615" y="4557746"/>
                  <a:pt x="2156105" y="6787612"/>
                </a:cubicBezTo>
                <a:lnTo>
                  <a:pt x="2185834" y="6858000"/>
                </a:lnTo>
                <a:lnTo>
                  <a:pt x="1531097" y="6858000"/>
                </a:lnTo>
                <a:lnTo>
                  <a:pt x="1443215" y="6627654"/>
                </a:lnTo>
                <a:cubicBezTo>
                  <a:pt x="652953" y="4474776"/>
                  <a:pt x="251477" y="2368077"/>
                  <a:pt x="199909" y="404677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2890752" y="728000"/>
            <a:ext cx="7021874" cy="427492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39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0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88824" cy="6858000"/>
          </a:xfrm>
          <a:custGeom>
            <a:avLst/>
            <a:gdLst>
              <a:gd name="connsiteX0" fmla="*/ 487201 w 12188824"/>
              <a:gd name="connsiteY0" fmla="*/ 6312906 h 6858000"/>
              <a:gd name="connsiteX1" fmla="*/ 604850 w 12188824"/>
              <a:gd name="connsiteY1" fmla="*/ 6313430 h 6858000"/>
              <a:gd name="connsiteX2" fmla="*/ 1161431 w 12188824"/>
              <a:gd name="connsiteY2" fmla="*/ 6494553 h 6858000"/>
              <a:gd name="connsiteX3" fmla="*/ 2089444 w 12188824"/>
              <a:gd name="connsiteY3" fmla="*/ 6827073 h 6858000"/>
              <a:gd name="connsiteX4" fmla="*/ 2189688 w 12188824"/>
              <a:gd name="connsiteY4" fmla="*/ 6858000 h 6858000"/>
              <a:gd name="connsiteX5" fmla="*/ 1080257 w 12188824"/>
              <a:gd name="connsiteY5" fmla="*/ 6858000 h 6858000"/>
              <a:gd name="connsiteX6" fmla="*/ 1073714 w 12188824"/>
              <a:gd name="connsiteY6" fmla="*/ 6854971 h 6858000"/>
              <a:gd name="connsiteX7" fmla="*/ 297023 w 12188824"/>
              <a:gd name="connsiteY7" fmla="*/ 6609309 h 6858000"/>
              <a:gd name="connsiteX8" fmla="*/ 686388 w 12188824"/>
              <a:gd name="connsiteY8" fmla="*/ 6813530 h 6858000"/>
              <a:gd name="connsiteX9" fmla="*/ 757474 w 12188824"/>
              <a:gd name="connsiteY9" fmla="*/ 6858000 h 6858000"/>
              <a:gd name="connsiteX10" fmla="*/ 165505 w 12188824"/>
              <a:gd name="connsiteY10" fmla="*/ 6858000 h 6858000"/>
              <a:gd name="connsiteX11" fmla="*/ 112098 w 12188824"/>
              <a:gd name="connsiteY11" fmla="*/ 6841794 h 6858000"/>
              <a:gd name="connsiteX12" fmla="*/ 1 w 12188824"/>
              <a:gd name="connsiteY12" fmla="*/ 6811642 h 6858000"/>
              <a:gd name="connsiteX13" fmla="*/ 1 w 12188824"/>
              <a:gd name="connsiteY13" fmla="*/ 6391876 h 6858000"/>
              <a:gd name="connsiteX14" fmla="*/ 487201 w 12188824"/>
              <a:gd name="connsiteY14" fmla="*/ 6312906 h 6858000"/>
              <a:gd name="connsiteX15" fmla="*/ 3824290 w 12188824"/>
              <a:gd name="connsiteY15" fmla="*/ 6178549 h 6858000"/>
              <a:gd name="connsiteX16" fmla="*/ 4857059 w 12188824"/>
              <a:gd name="connsiteY16" fmla="*/ 6814803 h 6858000"/>
              <a:gd name="connsiteX17" fmla="*/ 4881229 w 12188824"/>
              <a:gd name="connsiteY17" fmla="*/ 6858000 h 6858000"/>
              <a:gd name="connsiteX18" fmla="*/ 4344536 w 12188824"/>
              <a:gd name="connsiteY18" fmla="*/ 6858000 h 6858000"/>
              <a:gd name="connsiteX19" fmla="*/ 4339870 w 12188824"/>
              <a:gd name="connsiteY19" fmla="*/ 6844514 h 6858000"/>
              <a:gd name="connsiteX20" fmla="*/ 3824290 w 12188824"/>
              <a:gd name="connsiteY20" fmla="*/ 6178549 h 6858000"/>
              <a:gd name="connsiteX21" fmla="*/ 644695 w 12188824"/>
              <a:gd name="connsiteY21" fmla="*/ 5635651 h 6858000"/>
              <a:gd name="connsiteX22" fmla="*/ 1059181 w 12188824"/>
              <a:gd name="connsiteY22" fmla="*/ 5770833 h 6858000"/>
              <a:gd name="connsiteX23" fmla="*/ 2324101 w 12188824"/>
              <a:gd name="connsiteY23" fmla="*/ 6707187 h 6858000"/>
              <a:gd name="connsiteX24" fmla="*/ 1253491 w 12188824"/>
              <a:gd name="connsiteY24" fmla="*/ 6323584 h 6858000"/>
              <a:gd name="connsiteX25" fmla="*/ 1 w 12188824"/>
              <a:gd name="connsiteY25" fmla="*/ 6160477 h 6858000"/>
              <a:gd name="connsiteX26" fmla="*/ 1 w 12188824"/>
              <a:gd name="connsiteY26" fmla="*/ 5770833 h 6858000"/>
              <a:gd name="connsiteX27" fmla="*/ 644695 w 12188824"/>
              <a:gd name="connsiteY27" fmla="*/ 5635651 h 6858000"/>
              <a:gd name="connsiteX28" fmla="*/ 11921370 w 12188824"/>
              <a:gd name="connsiteY28" fmla="*/ 5634037 h 6858000"/>
              <a:gd name="connsiteX29" fmla="*/ 12000651 w 12188824"/>
              <a:gd name="connsiteY29" fmla="*/ 6855514 h 6858000"/>
              <a:gd name="connsiteX30" fmla="*/ 12000853 w 12188824"/>
              <a:gd name="connsiteY30" fmla="*/ 6858000 h 6858000"/>
              <a:gd name="connsiteX31" fmla="*/ 11890798 w 12188824"/>
              <a:gd name="connsiteY31" fmla="*/ 6858000 h 6858000"/>
              <a:gd name="connsiteX32" fmla="*/ 11905027 w 12188824"/>
              <a:gd name="connsiteY32" fmla="*/ 6706363 h 6858000"/>
              <a:gd name="connsiteX33" fmla="*/ 11921370 w 12188824"/>
              <a:gd name="connsiteY33" fmla="*/ 5634037 h 6858000"/>
              <a:gd name="connsiteX34" fmla="*/ 804273 w 12188824"/>
              <a:gd name="connsiteY34" fmla="*/ 5156288 h 6858000"/>
              <a:gd name="connsiteX35" fmla="*/ 1378782 w 12188824"/>
              <a:gd name="connsiteY35" fmla="*/ 5265635 h 6858000"/>
              <a:gd name="connsiteX36" fmla="*/ 2650917 w 12188824"/>
              <a:gd name="connsiteY36" fmla="*/ 6177590 h 6858000"/>
              <a:gd name="connsiteX37" fmla="*/ 3238899 w 12188824"/>
              <a:gd name="connsiteY37" fmla="*/ 6780401 h 6858000"/>
              <a:gd name="connsiteX38" fmla="*/ 3279941 w 12188824"/>
              <a:gd name="connsiteY38" fmla="*/ 6858000 h 6858000"/>
              <a:gd name="connsiteX39" fmla="*/ 2745386 w 12188824"/>
              <a:gd name="connsiteY39" fmla="*/ 6858000 h 6858000"/>
              <a:gd name="connsiteX40" fmla="*/ 2717392 w 12188824"/>
              <a:gd name="connsiteY40" fmla="*/ 6797387 h 6858000"/>
              <a:gd name="connsiteX41" fmla="*/ 2460477 w 12188824"/>
              <a:gd name="connsiteY41" fmla="*/ 6494660 h 6858000"/>
              <a:gd name="connsiteX42" fmla="*/ 1294989 w 12188824"/>
              <a:gd name="connsiteY42" fmla="*/ 5549488 h 6858000"/>
              <a:gd name="connsiteX43" fmla="*/ 1 w 12188824"/>
              <a:gd name="connsiteY43" fmla="*/ 5516271 h 6858000"/>
              <a:gd name="connsiteX44" fmla="*/ 1 w 12188824"/>
              <a:gd name="connsiteY44" fmla="*/ 5265635 h 6858000"/>
              <a:gd name="connsiteX45" fmla="*/ 804273 w 12188824"/>
              <a:gd name="connsiteY45" fmla="*/ 5156288 h 6858000"/>
              <a:gd name="connsiteX46" fmla="*/ 828618 w 12188824"/>
              <a:gd name="connsiteY46" fmla="*/ 4730057 h 6858000"/>
              <a:gd name="connsiteX47" fmla="*/ 1847472 w 12188824"/>
              <a:gd name="connsiteY47" fmla="*/ 4934780 h 6858000"/>
              <a:gd name="connsiteX48" fmla="*/ 3317831 w 12188824"/>
              <a:gd name="connsiteY48" fmla="*/ 5933912 h 6858000"/>
              <a:gd name="connsiteX49" fmla="*/ 3893970 w 12188824"/>
              <a:gd name="connsiteY49" fmla="*/ 6842465 h 6858000"/>
              <a:gd name="connsiteX50" fmla="*/ 3908362 w 12188824"/>
              <a:gd name="connsiteY50" fmla="*/ 6858000 h 6858000"/>
              <a:gd name="connsiteX51" fmla="*/ 3531750 w 12188824"/>
              <a:gd name="connsiteY51" fmla="*/ 6858000 h 6858000"/>
              <a:gd name="connsiteX52" fmla="*/ 3523648 w 12188824"/>
              <a:gd name="connsiteY52" fmla="*/ 6843667 h 6858000"/>
              <a:gd name="connsiteX53" fmla="*/ 2948337 w 12188824"/>
              <a:gd name="connsiteY53" fmla="*/ 6021449 h 6858000"/>
              <a:gd name="connsiteX54" fmla="*/ 1436077 w 12188824"/>
              <a:gd name="connsiteY54" fmla="*/ 5079669 h 6858000"/>
              <a:gd name="connsiteX55" fmla="*/ 1 w 12188824"/>
              <a:gd name="connsiteY55" fmla="*/ 5058540 h 6858000"/>
              <a:gd name="connsiteX56" fmla="*/ 1 w 12188824"/>
              <a:gd name="connsiteY56" fmla="*/ 4808002 h 6858000"/>
              <a:gd name="connsiteX57" fmla="*/ 828618 w 12188824"/>
              <a:gd name="connsiteY57" fmla="*/ 4730057 h 6858000"/>
              <a:gd name="connsiteX58" fmla="*/ 1847851 w 12188824"/>
              <a:gd name="connsiteY58" fmla="*/ 4692649 h 6858000"/>
              <a:gd name="connsiteX59" fmla="*/ 3032270 w 12188824"/>
              <a:gd name="connsiteY59" fmla="*/ 5163625 h 6858000"/>
              <a:gd name="connsiteX60" fmla="*/ 5389682 w 12188824"/>
              <a:gd name="connsiteY60" fmla="*/ 6205205 h 6858000"/>
              <a:gd name="connsiteX61" fmla="*/ 5945057 w 12188824"/>
              <a:gd name="connsiteY61" fmla="*/ 6665000 h 6858000"/>
              <a:gd name="connsiteX62" fmla="*/ 6055338 w 12188824"/>
              <a:gd name="connsiteY62" fmla="*/ 6858000 h 6858000"/>
              <a:gd name="connsiteX63" fmla="*/ 5194239 w 12188824"/>
              <a:gd name="connsiteY63" fmla="*/ 6858000 h 6858000"/>
              <a:gd name="connsiteX64" fmla="*/ 5183730 w 12188824"/>
              <a:gd name="connsiteY64" fmla="*/ 6825719 h 6858000"/>
              <a:gd name="connsiteX65" fmla="*/ 4985989 w 12188824"/>
              <a:gd name="connsiteY65" fmla="*/ 6476921 h 6858000"/>
              <a:gd name="connsiteX66" fmla="*/ 2948485 w 12188824"/>
              <a:gd name="connsiteY66" fmla="*/ 5465532 h 6858000"/>
              <a:gd name="connsiteX67" fmla="*/ 1847851 w 12188824"/>
              <a:gd name="connsiteY67" fmla="*/ 4692649 h 6858000"/>
              <a:gd name="connsiteX68" fmla="*/ 1477751 w 12188824"/>
              <a:gd name="connsiteY68" fmla="*/ 4058148 h 6858000"/>
              <a:gd name="connsiteX69" fmla="*/ 3823869 w 12188824"/>
              <a:gd name="connsiteY69" fmla="*/ 4912647 h 6858000"/>
              <a:gd name="connsiteX70" fmla="*/ 6158559 w 12188824"/>
              <a:gd name="connsiteY70" fmla="*/ 5830554 h 6858000"/>
              <a:gd name="connsiteX71" fmla="*/ 6920825 w 12188824"/>
              <a:gd name="connsiteY71" fmla="*/ 6853488 h 6858000"/>
              <a:gd name="connsiteX72" fmla="*/ 6920621 w 12188824"/>
              <a:gd name="connsiteY72" fmla="*/ 6858000 h 6858000"/>
              <a:gd name="connsiteX73" fmla="*/ 6458839 w 12188824"/>
              <a:gd name="connsiteY73" fmla="*/ 6858000 h 6858000"/>
              <a:gd name="connsiteX74" fmla="*/ 6458787 w 12188824"/>
              <a:gd name="connsiteY74" fmla="*/ 6857585 h 6858000"/>
              <a:gd name="connsiteX75" fmla="*/ 5423493 w 12188824"/>
              <a:gd name="connsiteY75" fmla="*/ 5933214 h 6858000"/>
              <a:gd name="connsiteX76" fmla="*/ 2810773 w 12188824"/>
              <a:gd name="connsiteY76" fmla="*/ 4746578 h 6858000"/>
              <a:gd name="connsiteX77" fmla="*/ 1 w 12188824"/>
              <a:gd name="connsiteY77" fmla="*/ 4601646 h 6858000"/>
              <a:gd name="connsiteX78" fmla="*/ 1477751 w 12188824"/>
              <a:gd name="connsiteY78" fmla="*/ 4058148 h 6858000"/>
              <a:gd name="connsiteX79" fmla="*/ 1823534 w 12188824"/>
              <a:gd name="connsiteY79" fmla="*/ 3666827 h 6858000"/>
              <a:gd name="connsiteX80" fmla="*/ 2453028 w 12188824"/>
              <a:gd name="connsiteY80" fmla="*/ 3705067 h 6858000"/>
              <a:gd name="connsiteX81" fmla="*/ 5606918 w 12188824"/>
              <a:gd name="connsiteY81" fmla="*/ 4728617 h 6858000"/>
              <a:gd name="connsiteX82" fmla="*/ 7420026 w 12188824"/>
              <a:gd name="connsiteY82" fmla="*/ 6494921 h 6858000"/>
              <a:gd name="connsiteX83" fmla="*/ 7455275 w 12188824"/>
              <a:gd name="connsiteY83" fmla="*/ 6724684 h 6858000"/>
              <a:gd name="connsiteX84" fmla="*/ 7466813 w 12188824"/>
              <a:gd name="connsiteY84" fmla="*/ 6858000 h 6858000"/>
              <a:gd name="connsiteX85" fmla="*/ 7201571 w 12188824"/>
              <a:gd name="connsiteY85" fmla="*/ 6858000 h 6858000"/>
              <a:gd name="connsiteX86" fmla="*/ 7150546 w 12188824"/>
              <a:gd name="connsiteY86" fmla="*/ 6721758 h 6858000"/>
              <a:gd name="connsiteX87" fmla="*/ 5652628 w 12188824"/>
              <a:gd name="connsiteY87" fmla="*/ 5275115 h 6858000"/>
              <a:gd name="connsiteX88" fmla="*/ 2849170 w 12188824"/>
              <a:gd name="connsiteY88" fmla="*/ 4058328 h 6858000"/>
              <a:gd name="connsiteX89" fmla="*/ 1 w 12188824"/>
              <a:gd name="connsiteY89" fmla="*/ 4224390 h 6858000"/>
              <a:gd name="connsiteX90" fmla="*/ 1 w 12188824"/>
              <a:gd name="connsiteY90" fmla="*/ 3922458 h 6858000"/>
              <a:gd name="connsiteX91" fmla="*/ 1823534 w 12188824"/>
              <a:gd name="connsiteY91" fmla="*/ 3666827 h 6858000"/>
              <a:gd name="connsiteX92" fmla="*/ 8116483 w 12188824"/>
              <a:gd name="connsiteY92" fmla="*/ 3065547 h 6858000"/>
              <a:gd name="connsiteX93" fmla="*/ 9110646 w 12188824"/>
              <a:gd name="connsiteY93" fmla="*/ 3627074 h 6858000"/>
              <a:gd name="connsiteX94" fmla="*/ 10093381 w 12188824"/>
              <a:gd name="connsiteY94" fmla="*/ 5408267 h 6858000"/>
              <a:gd name="connsiteX95" fmla="*/ 10109450 w 12188824"/>
              <a:gd name="connsiteY95" fmla="*/ 6681471 h 6858000"/>
              <a:gd name="connsiteX96" fmla="*/ 10113891 w 12188824"/>
              <a:gd name="connsiteY96" fmla="*/ 6858000 h 6858000"/>
              <a:gd name="connsiteX97" fmla="*/ 9779590 w 12188824"/>
              <a:gd name="connsiteY97" fmla="*/ 6858000 h 6858000"/>
              <a:gd name="connsiteX98" fmla="*/ 9780696 w 12188824"/>
              <a:gd name="connsiteY98" fmla="*/ 6759634 h 6858000"/>
              <a:gd name="connsiteX99" fmla="*/ 9750566 w 12188824"/>
              <a:gd name="connsiteY99" fmla="*/ 5873188 h 6858000"/>
              <a:gd name="connsiteX100" fmla="*/ 9110646 w 12188824"/>
              <a:gd name="connsiteY100" fmla="*/ 3971237 h 6858000"/>
              <a:gd name="connsiteX101" fmla="*/ 8116483 w 12188824"/>
              <a:gd name="connsiteY101" fmla="*/ 3065547 h 6858000"/>
              <a:gd name="connsiteX102" fmla="*/ 1 w 12188824"/>
              <a:gd name="connsiteY102" fmla="*/ 2921001 h 6858000"/>
              <a:gd name="connsiteX103" fmla="*/ 2186180 w 12188824"/>
              <a:gd name="connsiteY103" fmla="*/ 3156480 h 6858000"/>
              <a:gd name="connsiteX104" fmla="*/ 4288567 w 12188824"/>
              <a:gd name="connsiteY104" fmla="*/ 3666683 h 6858000"/>
              <a:gd name="connsiteX105" fmla="*/ 5476874 w 12188824"/>
              <a:gd name="connsiteY105" fmla="*/ 4333874 h 6858000"/>
              <a:gd name="connsiteX106" fmla="*/ 4147649 w 12188824"/>
              <a:gd name="connsiteY106" fmla="*/ 3953485 h 6858000"/>
              <a:gd name="connsiteX107" fmla="*/ 2323293 w 12188824"/>
              <a:gd name="connsiteY107" fmla="*/ 3518754 h 6858000"/>
              <a:gd name="connsiteX108" fmla="*/ 1 w 12188824"/>
              <a:gd name="connsiteY108" fmla="*/ 3666683 h 6858000"/>
              <a:gd name="connsiteX109" fmla="*/ 1 w 12188824"/>
              <a:gd name="connsiteY109" fmla="*/ 2921001 h 6858000"/>
              <a:gd name="connsiteX110" fmla="*/ 1 w 12188824"/>
              <a:gd name="connsiteY110" fmla="*/ 2557464 h 6858000"/>
              <a:gd name="connsiteX111" fmla="*/ 3824379 w 12188824"/>
              <a:gd name="connsiteY111" fmla="*/ 2732591 h 6858000"/>
              <a:gd name="connsiteX112" fmla="*/ 5934640 w 12188824"/>
              <a:gd name="connsiteY112" fmla="*/ 3789396 h 6858000"/>
              <a:gd name="connsiteX113" fmla="*/ 7629708 w 12188824"/>
              <a:gd name="connsiteY113" fmla="*/ 4948863 h 6858000"/>
              <a:gd name="connsiteX114" fmla="*/ 8248584 w 12188824"/>
              <a:gd name="connsiteY114" fmla="*/ 6714923 h 6858000"/>
              <a:gd name="connsiteX115" fmla="*/ 8257911 w 12188824"/>
              <a:gd name="connsiteY115" fmla="*/ 6858000 h 6858000"/>
              <a:gd name="connsiteX116" fmla="*/ 7647268 w 12188824"/>
              <a:gd name="connsiteY116" fmla="*/ 6858000 h 6858000"/>
              <a:gd name="connsiteX117" fmla="*/ 7642088 w 12188824"/>
              <a:gd name="connsiteY117" fmla="*/ 6802803 h 6858000"/>
              <a:gd name="connsiteX118" fmla="*/ 7298313 w 12188824"/>
              <a:gd name="connsiteY118" fmla="*/ 5474246 h 6858000"/>
              <a:gd name="connsiteX119" fmla="*/ 5980350 w 12188824"/>
              <a:gd name="connsiteY119" fmla="*/ 4453674 h 6858000"/>
              <a:gd name="connsiteX120" fmla="*/ 4643342 w 12188824"/>
              <a:gd name="connsiteY120" fmla="*/ 3517646 h 6858000"/>
              <a:gd name="connsiteX121" fmla="*/ 2414997 w 12188824"/>
              <a:gd name="connsiteY121" fmla="*/ 2919797 h 6858000"/>
              <a:gd name="connsiteX122" fmla="*/ 1 w 12188824"/>
              <a:gd name="connsiteY122" fmla="*/ 2557464 h 6858000"/>
              <a:gd name="connsiteX123" fmla="*/ 6497636 w 12188824"/>
              <a:gd name="connsiteY123" fmla="*/ 2268538 h 6858000"/>
              <a:gd name="connsiteX124" fmla="*/ 7628925 w 12188824"/>
              <a:gd name="connsiteY124" fmla="*/ 3047432 h 6858000"/>
              <a:gd name="connsiteX125" fmla="*/ 8996374 w 12188824"/>
              <a:gd name="connsiteY125" fmla="*/ 4242944 h 6858000"/>
              <a:gd name="connsiteX126" fmla="*/ 9639151 w 12188824"/>
              <a:gd name="connsiteY126" fmla="*/ 6698500 h 6858000"/>
              <a:gd name="connsiteX127" fmla="*/ 9659236 w 12188824"/>
              <a:gd name="connsiteY127" fmla="*/ 6858000 h 6858000"/>
              <a:gd name="connsiteX128" fmla="*/ 9249281 w 12188824"/>
              <a:gd name="connsiteY128" fmla="*/ 6858000 h 6858000"/>
              <a:gd name="connsiteX129" fmla="*/ 9250004 w 12188824"/>
              <a:gd name="connsiteY129" fmla="*/ 6810756 h 6858000"/>
              <a:gd name="connsiteX130" fmla="*/ 8950665 w 12188824"/>
              <a:gd name="connsiteY130" fmla="*/ 4840700 h 6858000"/>
              <a:gd name="connsiteX131" fmla="*/ 7373718 w 12188824"/>
              <a:gd name="connsiteY131" fmla="*/ 3415746 h 6858000"/>
              <a:gd name="connsiteX132" fmla="*/ 6497636 w 12188824"/>
              <a:gd name="connsiteY132" fmla="*/ 2268538 h 6858000"/>
              <a:gd name="connsiteX133" fmla="*/ 6448423 w 12188824"/>
              <a:gd name="connsiteY133" fmla="*/ 2249489 h 6858000"/>
              <a:gd name="connsiteX134" fmla="*/ 6497636 w 12188824"/>
              <a:gd name="connsiteY134" fmla="*/ 2268538 h 6858000"/>
              <a:gd name="connsiteX135" fmla="*/ 6448423 w 12188824"/>
              <a:gd name="connsiteY135" fmla="*/ 2249489 h 6858000"/>
              <a:gd name="connsiteX136" fmla="*/ 1 w 12188824"/>
              <a:gd name="connsiteY136" fmla="*/ 1579564 h 6858000"/>
              <a:gd name="connsiteX137" fmla="*/ 3538381 w 12188824"/>
              <a:gd name="connsiteY137" fmla="*/ 1851297 h 6858000"/>
              <a:gd name="connsiteX138" fmla="*/ 6094087 w 12188824"/>
              <a:gd name="connsiteY138" fmla="*/ 2557806 h 6858000"/>
              <a:gd name="connsiteX139" fmla="*/ 7373846 w 12188824"/>
              <a:gd name="connsiteY139" fmla="*/ 3844011 h 6858000"/>
              <a:gd name="connsiteX140" fmla="*/ 8836427 w 12188824"/>
              <a:gd name="connsiteY140" fmla="*/ 5329489 h 6858000"/>
              <a:gd name="connsiteX141" fmla="*/ 8961359 w 12188824"/>
              <a:gd name="connsiteY141" fmla="*/ 6509302 h 6858000"/>
              <a:gd name="connsiteX142" fmla="*/ 8976676 w 12188824"/>
              <a:gd name="connsiteY142" fmla="*/ 6858000 h 6858000"/>
              <a:gd name="connsiteX143" fmla="*/ 8579607 w 12188824"/>
              <a:gd name="connsiteY143" fmla="*/ 6858000 h 6858000"/>
              <a:gd name="connsiteX144" fmla="*/ 8585046 w 12188824"/>
              <a:gd name="connsiteY144" fmla="*/ 6796851 h 6858000"/>
              <a:gd name="connsiteX145" fmla="*/ 7830903 w 12188824"/>
              <a:gd name="connsiteY145" fmla="*/ 4692424 h 6858000"/>
              <a:gd name="connsiteX146" fmla="*/ 5956970 w 12188824"/>
              <a:gd name="connsiteY146" fmla="*/ 3415276 h 6858000"/>
              <a:gd name="connsiteX147" fmla="*/ 3694542 w 12188824"/>
              <a:gd name="connsiteY147" fmla="*/ 2412880 h 6858000"/>
              <a:gd name="connsiteX148" fmla="*/ 1 w 12188824"/>
              <a:gd name="connsiteY148" fmla="*/ 2110955 h 6858000"/>
              <a:gd name="connsiteX149" fmla="*/ 1 w 12188824"/>
              <a:gd name="connsiteY149" fmla="*/ 1579564 h 6858000"/>
              <a:gd name="connsiteX150" fmla="*/ 6094298 w 12188824"/>
              <a:gd name="connsiteY150" fmla="*/ 444500 h 6858000"/>
              <a:gd name="connsiteX151" fmla="*/ 7876855 w 12188824"/>
              <a:gd name="connsiteY151" fmla="*/ 1199299 h 6858000"/>
              <a:gd name="connsiteX152" fmla="*/ 8653867 w 12188824"/>
              <a:gd name="connsiteY152" fmla="*/ 2111095 h 6858000"/>
              <a:gd name="connsiteX153" fmla="*/ 10169803 w 12188824"/>
              <a:gd name="connsiteY153" fmla="*/ 3282543 h 6858000"/>
              <a:gd name="connsiteX154" fmla="*/ 11122024 w 12188824"/>
              <a:gd name="connsiteY154" fmla="*/ 5728089 h 6858000"/>
              <a:gd name="connsiteX155" fmla="*/ 11089887 w 12188824"/>
              <a:gd name="connsiteY155" fmla="*/ 6540347 h 6858000"/>
              <a:gd name="connsiteX156" fmla="*/ 11066859 w 12188824"/>
              <a:gd name="connsiteY156" fmla="*/ 6858000 h 6858000"/>
              <a:gd name="connsiteX157" fmla="*/ 10315251 w 12188824"/>
              <a:gd name="connsiteY157" fmla="*/ 6858000 h 6858000"/>
              <a:gd name="connsiteX158" fmla="*/ 10322158 w 12188824"/>
              <a:gd name="connsiteY158" fmla="*/ 6778769 h 6858000"/>
              <a:gd name="connsiteX159" fmla="*/ 10139332 w 12188824"/>
              <a:gd name="connsiteY159" fmla="*/ 4423797 h 6858000"/>
              <a:gd name="connsiteX160" fmla="*/ 8996666 w 12188824"/>
              <a:gd name="connsiteY160" fmla="*/ 3228197 h 6858000"/>
              <a:gd name="connsiteX161" fmla="*/ 7442642 w 12188824"/>
              <a:gd name="connsiteY161" fmla="*/ 2431130 h 6858000"/>
              <a:gd name="connsiteX162" fmla="*/ 3538538 w 12188824"/>
              <a:gd name="connsiteY162" fmla="*/ 909456 h 6858000"/>
              <a:gd name="connsiteX163" fmla="*/ 6376155 w 12188824"/>
              <a:gd name="connsiteY163" fmla="*/ 1307990 h 6858000"/>
              <a:gd name="connsiteX164" fmla="*/ 7705455 w 12188824"/>
              <a:gd name="connsiteY164" fmla="*/ 2111095 h 6858000"/>
              <a:gd name="connsiteX165" fmla="*/ 7629278 w 12188824"/>
              <a:gd name="connsiteY165" fmla="*/ 1543487 h 6858000"/>
              <a:gd name="connsiteX166" fmla="*/ 6094298 w 12188824"/>
              <a:gd name="connsiteY166" fmla="*/ 444500 h 6858000"/>
              <a:gd name="connsiteX167" fmla="*/ 0 w 12188824"/>
              <a:gd name="connsiteY167" fmla="*/ 444500 h 6858000"/>
              <a:gd name="connsiteX168" fmla="*/ 2620506 w 12188824"/>
              <a:gd name="connsiteY168" fmla="*/ 993871 h 6858000"/>
              <a:gd name="connsiteX169" fmla="*/ 5477161 w 12188824"/>
              <a:gd name="connsiteY169" fmla="*/ 1609649 h 6858000"/>
              <a:gd name="connsiteX170" fmla="*/ 6448423 w 12188824"/>
              <a:gd name="connsiteY170" fmla="*/ 2557464 h 6858000"/>
              <a:gd name="connsiteX171" fmla="*/ 2323414 w 12188824"/>
              <a:gd name="connsiteY171" fmla="*/ 1470796 h 6858000"/>
              <a:gd name="connsiteX172" fmla="*/ 0 w 12188824"/>
              <a:gd name="connsiteY172" fmla="*/ 1271574 h 6858000"/>
              <a:gd name="connsiteX173" fmla="*/ 0 w 12188824"/>
              <a:gd name="connsiteY173" fmla="*/ 444500 h 6858000"/>
              <a:gd name="connsiteX174" fmla="*/ 11837343 w 12188824"/>
              <a:gd name="connsiteY174" fmla="*/ 0 h 6858000"/>
              <a:gd name="connsiteX175" fmla="*/ 11977424 w 12188824"/>
              <a:gd name="connsiteY175" fmla="*/ 0 h 6858000"/>
              <a:gd name="connsiteX176" fmla="*/ 12022527 w 12188824"/>
              <a:gd name="connsiteY176" fmla="*/ 74991 h 6858000"/>
              <a:gd name="connsiteX177" fmla="*/ 12188823 w 12188824"/>
              <a:gd name="connsiteY177" fmla="*/ 336549 h 6858000"/>
              <a:gd name="connsiteX178" fmla="*/ 11944363 w 12188824"/>
              <a:gd name="connsiteY178" fmla="*/ 121233 h 6858000"/>
              <a:gd name="connsiteX179" fmla="*/ 10544481 w 12188824"/>
              <a:gd name="connsiteY179" fmla="*/ 0 h 6858000"/>
              <a:gd name="connsiteX180" fmla="*/ 11426367 w 12188824"/>
              <a:gd name="connsiteY180" fmla="*/ 0 h 6858000"/>
              <a:gd name="connsiteX181" fmla="*/ 11470781 w 12188824"/>
              <a:gd name="connsiteY181" fmla="*/ 44152 h 6858000"/>
              <a:gd name="connsiteX182" fmla="*/ 11533440 w 12188824"/>
              <a:gd name="connsiteY182" fmla="*/ 94345 h 6858000"/>
              <a:gd name="connsiteX183" fmla="*/ 12188824 w 12188824"/>
              <a:gd name="connsiteY183" fmla="*/ 1543727 h 6858000"/>
              <a:gd name="connsiteX184" fmla="*/ 12188824 w 12188824"/>
              <a:gd name="connsiteY184" fmla="*/ 2666999 h 6858000"/>
              <a:gd name="connsiteX185" fmla="*/ 11121921 w 12188824"/>
              <a:gd name="connsiteY185" fmla="*/ 710332 h 6858000"/>
              <a:gd name="connsiteX186" fmla="*/ 10568896 w 12188824"/>
              <a:gd name="connsiteY186" fmla="*/ 45088 h 6858000"/>
              <a:gd name="connsiteX187" fmla="*/ 10075802 w 12188824"/>
              <a:gd name="connsiteY187" fmla="*/ 0 h 6858000"/>
              <a:gd name="connsiteX188" fmla="*/ 10214000 w 12188824"/>
              <a:gd name="connsiteY188" fmla="*/ 0 h 6858000"/>
              <a:gd name="connsiteX189" fmla="*/ 10253570 w 12188824"/>
              <a:gd name="connsiteY189" fmla="*/ 53848 h 6858000"/>
              <a:gd name="connsiteX190" fmla="*/ 10387011 w 12188824"/>
              <a:gd name="connsiteY190" fmla="*/ 236537 h 6858000"/>
              <a:gd name="connsiteX191" fmla="*/ 10129793 w 12188824"/>
              <a:gd name="connsiteY191" fmla="*/ 43537 h 6858000"/>
              <a:gd name="connsiteX192" fmla="*/ 9136561 w 12188824"/>
              <a:gd name="connsiteY192" fmla="*/ 0 h 6858000"/>
              <a:gd name="connsiteX193" fmla="*/ 9838888 w 12188824"/>
              <a:gd name="connsiteY193" fmla="*/ 0 h 6858000"/>
              <a:gd name="connsiteX194" fmla="*/ 9855757 w 12188824"/>
              <a:gd name="connsiteY194" fmla="*/ 18592 h 6858000"/>
              <a:gd name="connsiteX195" fmla="*/ 10892424 w 12188824"/>
              <a:gd name="connsiteY195" fmla="*/ 1053961 h 6858000"/>
              <a:gd name="connsiteX196" fmla="*/ 11718924 w 12188824"/>
              <a:gd name="connsiteY196" fmla="*/ 2339974 h 6858000"/>
              <a:gd name="connsiteX197" fmla="*/ 10458226 w 12188824"/>
              <a:gd name="connsiteY197" fmla="*/ 1126413 h 6858000"/>
              <a:gd name="connsiteX198" fmla="*/ 9202368 w 12188824"/>
              <a:gd name="connsiteY198" fmla="*/ 36400 h 6858000"/>
              <a:gd name="connsiteX199" fmla="*/ 8257215 w 12188824"/>
              <a:gd name="connsiteY199" fmla="*/ 0 h 6858000"/>
              <a:gd name="connsiteX200" fmla="*/ 8367667 w 12188824"/>
              <a:gd name="connsiteY200" fmla="*/ 0 h 6858000"/>
              <a:gd name="connsiteX201" fmla="*/ 8378767 w 12188824"/>
              <a:gd name="connsiteY201" fmla="*/ 2472 h 6858000"/>
              <a:gd name="connsiteX202" fmla="*/ 9453243 w 12188824"/>
              <a:gd name="connsiteY202" fmla="*/ 456791 h 6858000"/>
              <a:gd name="connsiteX203" fmla="*/ 10550523 w 12188824"/>
              <a:gd name="connsiteY203" fmla="*/ 1543819 h 6858000"/>
              <a:gd name="connsiteX204" fmla="*/ 11807823 w 12188824"/>
              <a:gd name="connsiteY204" fmla="*/ 3011307 h 6858000"/>
              <a:gd name="connsiteX205" fmla="*/ 12188823 w 12188824"/>
              <a:gd name="connsiteY205" fmla="*/ 3666543 h 6858000"/>
              <a:gd name="connsiteX206" fmla="*/ 12188823 w 12188824"/>
              <a:gd name="connsiteY206" fmla="*/ 6399212 h 6858000"/>
              <a:gd name="connsiteX207" fmla="*/ 11998323 w 12188824"/>
              <a:gd name="connsiteY207" fmla="*/ 5254813 h 6858000"/>
              <a:gd name="connsiteX208" fmla="*/ 11556363 w 12188824"/>
              <a:gd name="connsiteY208" fmla="*/ 3627289 h 6858000"/>
              <a:gd name="connsiteX209" fmla="*/ 10504803 w 12188824"/>
              <a:gd name="connsiteY209" fmla="*/ 2014865 h 6858000"/>
              <a:gd name="connsiteX210" fmla="*/ 9498963 w 12188824"/>
              <a:gd name="connsiteY210" fmla="*/ 1072773 h 6858000"/>
              <a:gd name="connsiteX211" fmla="*/ 8294209 w 12188824"/>
              <a:gd name="connsiteY211" fmla="*/ 15369 h 6858000"/>
              <a:gd name="connsiteX212" fmla="*/ 4417656 w 12188824"/>
              <a:gd name="connsiteY212" fmla="*/ 0 h 6858000"/>
              <a:gd name="connsiteX213" fmla="*/ 7637424 w 12188824"/>
              <a:gd name="connsiteY213" fmla="*/ 0 h 6858000"/>
              <a:gd name="connsiteX214" fmla="*/ 7730256 w 12188824"/>
              <a:gd name="connsiteY214" fmla="*/ 38252 h 6858000"/>
              <a:gd name="connsiteX215" fmla="*/ 8699699 w 12188824"/>
              <a:gd name="connsiteY215" fmla="*/ 637647 h 6858000"/>
              <a:gd name="connsiteX216" fmla="*/ 10322322 w 12188824"/>
              <a:gd name="connsiteY216" fmla="*/ 2111030 h 6858000"/>
              <a:gd name="connsiteX217" fmla="*/ 11579284 w 12188824"/>
              <a:gd name="connsiteY217" fmla="*/ 4423757 h 6858000"/>
              <a:gd name="connsiteX218" fmla="*/ 11669272 w 12188824"/>
              <a:gd name="connsiteY218" fmla="*/ 6724124 h 6858000"/>
              <a:gd name="connsiteX219" fmla="*/ 11652496 w 12188824"/>
              <a:gd name="connsiteY219" fmla="*/ 6858000 h 6858000"/>
              <a:gd name="connsiteX220" fmla="*/ 11329840 w 12188824"/>
              <a:gd name="connsiteY220" fmla="*/ 6858000 h 6858000"/>
              <a:gd name="connsiteX221" fmla="*/ 11346818 w 12188824"/>
              <a:gd name="connsiteY221" fmla="*/ 6669448 h 6858000"/>
              <a:gd name="connsiteX222" fmla="*/ 11305038 w 12188824"/>
              <a:gd name="connsiteY222" fmla="*/ 4592833 h 6858000"/>
              <a:gd name="connsiteX223" fmla="*/ 9522438 w 12188824"/>
              <a:gd name="connsiteY223" fmla="*/ 2412952 h 6858000"/>
              <a:gd name="connsiteX224" fmla="*/ 8387363 w 12188824"/>
              <a:gd name="connsiteY224" fmla="*/ 1253569 h 6858000"/>
              <a:gd name="connsiteX225" fmla="*/ 6345752 w 12188824"/>
              <a:gd name="connsiteY225" fmla="*/ 335725 h 6858000"/>
              <a:gd name="connsiteX226" fmla="*/ 4623940 w 12188824"/>
              <a:gd name="connsiteY226" fmla="*/ 14106 h 6858000"/>
              <a:gd name="connsiteX227" fmla="*/ 0 w 12188824"/>
              <a:gd name="connsiteY227" fmla="*/ 0 h 6858000"/>
              <a:gd name="connsiteX228" fmla="*/ 1869907 w 12188824"/>
              <a:gd name="connsiteY228" fmla="*/ 0 h 6858000"/>
              <a:gd name="connsiteX229" fmla="*/ 2189488 w 12188824"/>
              <a:gd name="connsiteY229" fmla="*/ 76465 h 6858000"/>
              <a:gd name="connsiteX230" fmla="*/ 4478951 w 12188824"/>
              <a:gd name="connsiteY230" fmla="*/ 402184 h 6858000"/>
              <a:gd name="connsiteX231" fmla="*/ 6093813 w 12188824"/>
              <a:gd name="connsiteY231" fmla="*/ 776590 h 6858000"/>
              <a:gd name="connsiteX232" fmla="*/ 7080248 w 12188824"/>
              <a:gd name="connsiteY232" fmla="*/ 1398588 h 6858000"/>
              <a:gd name="connsiteX233" fmla="*/ 3987639 w 12188824"/>
              <a:gd name="connsiteY233" fmla="*/ 692047 h 6858000"/>
              <a:gd name="connsiteX234" fmla="*/ 1363491 w 12188824"/>
              <a:gd name="connsiteY234" fmla="*/ 432378 h 6858000"/>
              <a:gd name="connsiteX235" fmla="*/ 0 w 12188824"/>
              <a:gd name="connsiteY235" fmla="*/ 51932 h 6858000"/>
              <a:gd name="connsiteX236" fmla="*/ 0 w 12188824"/>
              <a:gd name="connsiteY236" fmla="*/ 108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88824" h="6858000">
                <a:moveTo>
                  <a:pt x="487201" y="6312906"/>
                </a:moveTo>
                <a:cubicBezTo>
                  <a:pt x="525563" y="6311688"/>
                  <a:pt x="564944" y="6311734"/>
                  <a:pt x="604850" y="6313430"/>
                </a:cubicBezTo>
                <a:cubicBezTo>
                  <a:pt x="796401" y="6321569"/>
                  <a:pt x="1000068" y="6367717"/>
                  <a:pt x="1161431" y="6494553"/>
                </a:cubicBezTo>
                <a:cubicBezTo>
                  <a:pt x="1484155" y="6745960"/>
                  <a:pt x="1826158" y="6761248"/>
                  <a:pt x="2089444" y="6827073"/>
                </a:cubicBezTo>
                <a:lnTo>
                  <a:pt x="2189688" y="6858000"/>
                </a:lnTo>
                <a:lnTo>
                  <a:pt x="1080257" y="6858000"/>
                </a:lnTo>
                <a:lnTo>
                  <a:pt x="1073714" y="6854971"/>
                </a:lnTo>
                <a:cubicBezTo>
                  <a:pt x="839360" y="6740250"/>
                  <a:pt x="589760" y="6599872"/>
                  <a:pt x="297023" y="6609309"/>
                </a:cubicBezTo>
                <a:cubicBezTo>
                  <a:pt x="297023" y="6609309"/>
                  <a:pt x="484566" y="6694622"/>
                  <a:pt x="686388" y="6813530"/>
                </a:cubicBezTo>
                <a:lnTo>
                  <a:pt x="757474" y="6858000"/>
                </a:lnTo>
                <a:lnTo>
                  <a:pt x="165505" y="6858000"/>
                </a:lnTo>
                <a:lnTo>
                  <a:pt x="112098" y="6841794"/>
                </a:lnTo>
                <a:cubicBezTo>
                  <a:pt x="43793" y="6822212"/>
                  <a:pt x="1" y="6811642"/>
                  <a:pt x="1" y="6811642"/>
                </a:cubicBezTo>
                <a:cubicBezTo>
                  <a:pt x="1" y="6811642"/>
                  <a:pt x="1" y="6811642"/>
                  <a:pt x="1" y="6391876"/>
                </a:cubicBezTo>
                <a:cubicBezTo>
                  <a:pt x="1" y="6391876"/>
                  <a:pt x="218662" y="6321429"/>
                  <a:pt x="487201" y="6312906"/>
                </a:cubicBezTo>
                <a:close/>
                <a:moveTo>
                  <a:pt x="3824290" y="6178549"/>
                </a:moveTo>
                <a:cubicBezTo>
                  <a:pt x="4295433" y="6305319"/>
                  <a:pt x="4689481" y="6550935"/>
                  <a:pt x="4857059" y="6814803"/>
                </a:cubicBezTo>
                <a:lnTo>
                  <a:pt x="4881229" y="6858000"/>
                </a:lnTo>
                <a:lnTo>
                  <a:pt x="4344536" y="6858000"/>
                </a:lnTo>
                <a:lnTo>
                  <a:pt x="4339870" y="6844514"/>
                </a:lnTo>
                <a:cubicBezTo>
                  <a:pt x="4192638" y="6480759"/>
                  <a:pt x="3824290" y="6178549"/>
                  <a:pt x="3824290" y="6178549"/>
                </a:cubicBezTo>
                <a:close/>
                <a:moveTo>
                  <a:pt x="644695" y="5635651"/>
                </a:moveTo>
                <a:cubicBezTo>
                  <a:pt x="792035" y="5639748"/>
                  <a:pt x="940119" y="5675498"/>
                  <a:pt x="1059181" y="5770833"/>
                </a:cubicBezTo>
                <a:cubicBezTo>
                  <a:pt x="1443992" y="6072882"/>
                  <a:pt x="1630681" y="6535019"/>
                  <a:pt x="2324101" y="6707187"/>
                </a:cubicBezTo>
                <a:cubicBezTo>
                  <a:pt x="2324101" y="6707187"/>
                  <a:pt x="1653541" y="6695105"/>
                  <a:pt x="1253491" y="6323584"/>
                </a:cubicBezTo>
                <a:cubicBezTo>
                  <a:pt x="849631" y="5955083"/>
                  <a:pt x="1" y="6160477"/>
                  <a:pt x="1" y="6160477"/>
                </a:cubicBezTo>
                <a:cubicBezTo>
                  <a:pt x="1" y="6160477"/>
                  <a:pt x="1" y="6160477"/>
                  <a:pt x="1" y="5770833"/>
                </a:cubicBezTo>
                <a:cubicBezTo>
                  <a:pt x="1" y="5770833"/>
                  <a:pt x="320547" y="5626639"/>
                  <a:pt x="644695" y="5635651"/>
                </a:cubicBezTo>
                <a:close/>
                <a:moveTo>
                  <a:pt x="11921370" y="5634037"/>
                </a:moveTo>
                <a:cubicBezTo>
                  <a:pt x="11921370" y="5634037"/>
                  <a:pt x="11951936" y="6229677"/>
                  <a:pt x="12000651" y="6855514"/>
                </a:cubicBezTo>
                <a:lnTo>
                  <a:pt x="12000853" y="6858000"/>
                </a:lnTo>
                <a:lnTo>
                  <a:pt x="11890798" y="6858000"/>
                </a:lnTo>
                <a:lnTo>
                  <a:pt x="11905027" y="6706363"/>
                </a:lnTo>
                <a:cubicBezTo>
                  <a:pt x="11932116" y="6348626"/>
                  <a:pt x="11935697" y="5915249"/>
                  <a:pt x="11921370" y="5634037"/>
                </a:cubicBezTo>
                <a:close/>
                <a:moveTo>
                  <a:pt x="804273" y="5156288"/>
                </a:moveTo>
                <a:cubicBezTo>
                  <a:pt x="1016531" y="5163436"/>
                  <a:pt x="1227382" y="5195426"/>
                  <a:pt x="1378782" y="5265635"/>
                </a:cubicBezTo>
                <a:cubicBezTo>
                  <a:pt x="1782513" y="5449838"/>
                  <a:pt x="2163392" y="5969229"/>
                  <a:pt x="2650917" y="6177590"/>
                </a:cubicBezTo>
                <a:cubicBezTo>
                  <a:pt x="2894680" y="6281770"/>
                  <a:pt x="3090832" y="6524103"/>
                  <a:pt x="3238899" y="6780401"/>
                </a:cubicBezTo>
                <a:lnTo>
                  <a:pt x="3279941" y="6858000"/>
                </a:lnTo>
                <a:lnTo>
                  <a:pt x="2745386" y="6858000"/>
                </a:lnTo>
                <a:lnTo>
                  <a:pt x="2717392" y="6797387"/>
                </a:lnTo>
                <a:cubicBezTo>
                  <a:pt x="2648298" y="6660556"/>
                  <a:pt x="2567124" y="6552790"/>
                  <a:pt x="2460477" y="6494660"/>
                </a:cubicBezTo>
                <a:cubicBezTo>
                  <a:pt x="2037702" y="6259122"/>
                  <a:pt x="1824410" y="5869578"/>
                  <a:pt x="1294989" y="5549488"/>
                </a:cubicBezTo>
                <a:cubicBezTo>
                  <a:pt x="765567" y="5229398"/>
                  <a:pt x="1" y="5516271"/>
                  <a:pt x="1" y="5516271"/>
                </a:cubicBezTo>
                <a:cubicBezTo>
                  <a:pt x="1" y="5516271"/>
                  <a:pt x="1" y="5516271"/>
                  <a:pt x="1" y="5265635"/>
                </a:cubicBezTo>
                <a:cubicBezTo>
                  <a:pt x="92840" y="5201466"/>
                  <a:pt x="450509" y="5144374"/>
                  <a:pt x="804273" y="5156288"/>
                </a:cubicBezTo>
                <a:close/>
                <a:moveTo>
                  <a:pt x="828618" y="4730057"/>
                </a:moveTo>
                <a:cubicBezTo>
                  <a:pt x="1269543" y="4727257"/>
                  <a:pt x="1652250" y="4793287"/>
                  <a:pt x="1847472" y="4934780"/>
                </a:cubicBezTo>
                <a:cubicBezTo>
                  <a:pt x="2175065" y="5176262"/>
                  <a:pt x="2510276" y="5550559"/>
                  <a:pt x="3317831" y="5933912"/>
                </a:cubicBezTo>
                <a:cubicBezTo>
                  <a:pt x="3896356" y="6208409"/>
                  <a:pt x="3698158" y="6591679"/>
                  <a:pt x="3893970" y="6842465"/>
                </a:cubicBezTo>
                <a:lnTo>
                  <a:pt x="3908362" y="6858000"/>
                </a:lnTo>
                <a:lnTo>
                  <a:pt x="3531750" y="6858000"/>
                </a:lnTo>
                <a:lnTo>
                  <a:pt x="3523648" y="6843667"/>
                </a:lnTo>
                <a:cubicBezTo>
                  <a:pt x="3368303" y="6524599"/>
                  <a:pt x="3342591" y="6222936"/>
                  <a:pt x="2948337" y="6021449"/>
                </a:cubicBezTo>
                <a:cubicBezTo>
                  <a:pt x="2312197" y="5698467"/>
                  <a:pt x="2072216" y="5306059"/>
                  <a:pt x="1436077" y="5079669"/>
                </a:cubicBezTo>
                <a:cubicBezTo>
                  <a:pt x="731371" y="4832150"/>
                  <a:pt x="1" y="5058540"/>
                  <a:pt x="1" y="5058540"/>
                </a:cubicBezTo>
                <a:cubicBezTo>
                  <a:pt x="1" y="5058540"/>
                  <a:pt x="1" y="5058540"/>
                  <a:pt x="1" y="4808002"/>
                </a:cubicBezTo>
                <a:cubicBezTo>
                  <a:pt x="278551" y="4758197"/>
                  <a:pt x="564063" y="4731737"/>
                  <a:pt x="828618" y="4730057"/>
                </a:cubicBezTo>
                <a:close/>
                <a:moveTo>
                  <a:pt x="1847851" y="4692649"/>
                </a:moveTo>
                <a:cubicBezTo>
                  <a:pt x="1847851" y="4692649"/>
                  <a:pt x="2674279" y="4810393"/>
                  <a:pt x="3032270" y="5163625"/>
                </a:cubicBezTo>
                <a:cubicBezTo>
                  <a:pt x="3394070" y="5516856"/>
                  <a:pt x="4730825" y="5936507"/>
                  <a:pt x="5389682" y="6205205"/>
                </a:cubicBezTo>
                <a:cubicBezTo>
                  <a:pt x="5635326" y="6307099"/>
                  <a:pt x="5816166" y="6474799"/>
                  <a:pt x="5945057" y="6665000"/>
                </a:cubicBezTo>
                <a:lnTo>
                  <a:pt x="6055338" y="6858000"/>
                </a:lnTo>
                <a:lnTo>
                  <a:pt x="5194239" y="6858000"/>
                </a:lnTo>
                <a:lnTo>
                  <a:pt x="5183730" y="6825719"/>
                </a:lnTo>
                <a:cubicBezTo>
                  <a:pt x="5132852" y="6682407"/>
                  <a:pt x="5070727" y="6560700"/>
                  <a:pt x="4985989" y="6476921"/>
                </a:cubicBezTo>
                <a:cubicBezTo>
                  <a:pt x="4647040" y="6138785"/>
                  <a:pt x="3245543" y="5954622"/>
                  <a:pt x="2948485" y="5465532"/>
                </a:cubicBezTo>
                <a:cubicBezTo>
                  <a:pt x="2651429" y="4979461"/>
                  <a:pt x="1847851" y="4692649"/>
                  <a:pt x="1847851" y="4692649"/>
                </a:cubicBezTo>
                <a:close/>
                <a:moveTo>
                  <a:pt x="1477751" y="4058148"/>
                </a:moveTo>
                <a:cubicBezTo>
                  <a:pt x="2696513" y="4079285"/>
                  <a:pt x="3294470" y="4643918"/>
                  <a:pt x="3823869" y="4912647"/>
                </a:cubicBezTo>
                <a:cubicBezTo>
                  <a:pt x="4478951" y="5238745"/>
                  <a:pt x="5728184" y="5549747"/>
                  <a:pt x="6158559" y="5830554"/>
                </a:cubicBezTo>
                <a:cubicBezTo>
                  <a:pt x="6551562" y="6085695"/>
                  <a:pt x="6911880" y="6444489"/>
                  <a:pt x="6920825" y="6853488"/>
                </a:cubicBezTo>
                <a:lnTo>
                  <a:pt x="6920621" y="6858000"/>
                </a:lnTo>
                <a:lnTo>
                  <a:pt x="6458839" y="6858000"/>
                </a:lnTo>
                <a:lnTo>
                  <a:pt x="6458787" y="6857585"/>
                </a:lnTo>
                <a:cubicBezTo>
                  <a:pt x="6378270" y="6409341"/>
                  <a:pt x="6026209" y="6080412"/>
                  <a:pt x="5423493" y="5933214"/>
                </a:cubicBezTo>
                <a:cubicBezTo>
                  <a:pt x="4147603" y="5619193"/>
                  <a:pt x="3340172" y="5084754"/>
                  <a:pt x="2810773" y="4746578"/>
                </a:cubicBezTo>
                <a:cubicBezTo>
                  <a:pt x="2281373" y="4411422"/>
                  <a:pt x="422760" y="4411422"/>
                  <a:pt x="1" y="4601646"/>
                </a:cubicBezTo>
                <a:cubicBezTo>
                  <a:pt x="1" y="4601646"/>
                  <a:pt x="258989" y="4037013"/>
                  <a:pt x="1477751" y="4058148"/>
                </a:cubicBezTo>
                <a:close/>
                <a:moveTo>
                  <a:pt x="1823534" y="3666827"/>
                </a:moveTo>
                <a:cubicBezTo>
                  <a:pt x="2036027" y="3664873"/>
                  <a:pt x="2249483" y="3675629"/>
                  <a:pt x="2453028" y="3705067"/>
                </a:cubicBezTo>
                <a:cubicBezTo>
                  <a:pt x="4121393" y="3946613"/>
                  <a:pt x="3538609" y="4188159"/>
                  <a:pt x="5606918" y="4728617"/>
                </a:cubicBezTo>
                <a:cubicBezTo>
                  <a:pt x="6513472" y="4967144"/>
                  <a:pt x="7298136" y="5863883"/>
                  <a:pt x="7420026" y="6494921"/>
                </a:cubicBezTo>
                <a:cubicBezTo>
                  <a:pt x="7435262" y="6573801"/>
                  <a:pt x="7446630" y="6650180"/>
                  <a:pt x="7455275" y="6724684"/>
                </a:cubicBezTo>
                <a:lnTo>
                  <a:pt x="7466813" y="6858000"/>
                </a:lnTo>
                <a:lnTo>
                  <a:pt x="7201571" y="6858000"/>
                </a:lnTo>
                <a:lnTo>
                  <a:pt x="7150546" y="6721758"/>
                </a:lnTo>
                <a:cubicBezTo>
                  <a:pt x="6912068" y="6154988"/>
                  <a:pt x="6357063" y="5513830"/>
                  <a:pt x="5652628" y="5275115"/>
                </a:cubicBezTo>
                <a:cubicBezTo>
                  <a:pt x="4372787" y="4840332"/>
                  <a:pt x="3340537" y="4375357"/>
                  <a:pt x="2849170" y="4058328"/>
                </a:cubicBezTo>
                <a:cubicBezTo>
                  <a:pt x="2357802" y="3744319"/>
                  <a:pt x="643730" y="3958690"/>
                  <a:pt x="1" y="4224390"/>
                </a:cubicBezTo>
                <a:cubicBezTo>
                  <a:pt x="1" y="4224390"/>
                  <a:pt x="1" y="4224390"/>
                  <a:pt x="1" y="3922458"/>
                </a:cubicBezTo>
                <a:cubicBezTo>
                  <a:pt x="1" y="3922458"/>
                  <a:pt x="902730" y="3675299"/>
                  <a:pt x="1823534" y="3666827"/>
                </a:cubicBezTo>
                <a:close/>
                <a:moveTo>
                  <a:pt x="8116483" y="3065547"/>
                </a:moveTo>
                <a:cubicBezTo>
                  <a:pt x="8116483" y="3065547"/>
                  <a:pt x="8794494" y="3421785"/>
                  <a:pt x="9110646" y="3627074"/>
                </a:cubicBezTo>
                <a:cubicBezTo>
                  <a:pt x="9556304" y="3916896"/>
                  <a:pt x="10070526" y="4306342"/>
                  <a:pt x="10093381" y="5408267"/>
                </a:cubicBezTo>
                <a:cubicBezTo>
                  <a:pt x="10101951" y="5820357"/>
                  <a:pt x="10100880" y="6264711"/>
                  <a:pt x="10109450" y="6681471"/>
                </a:cubicBezTo>
                <a:lnTo>
                  <a:pt x="10113891" y="6858000"/>
                </a:lnTo>
                <a:lnTo>
                  <a:pt x="9779590" y="6858000"/>
                </a:lnTo>
                <a:lnTo>
                  <a:pt x="9780696" y="6759634"/>
                </a:lnTo>
                <a:cubicBezTo>
                  <a:pt x="9782705" y="6460331"/>
                  <a:pt x="9776277" y="6138103"/>
                  <a:pt x="9750566" y="5873188"/>
                </a:cubicBezTo>
                <a:cubicBezTo>
                  <a:pt x="9682003" y="5166749"/>
                  <a:pt x="9384897" y="4261058"/>
                  <a:pt x="9110646" y="3971237"/>
                </a:cubicBezTo>
                <a:cubicBezTo>
                  <a:pt x="8836394" y="3681415"/>
                  <a:pt x="8284081" y="3373481"/>
                  <a:pt x="8116483" y="3065547"/>
                </a:cubicBezTo>
                <a:close/>
                <a:moveTo>
                  <a:pt x="1" y="2921001"/>
                </a:moveTo>
                <a:cubicBezTo>
                  <a:pt x="167582" y="2975342"/>
                  <a:pt x="1614879" y="3138366"/>
                  <a:pt x="2186180" y="3156480"/>
                </a:cubicBezTo>
                <a:cubicBezTo>
                  <a:pt x="2757482" y="3174593"/>
                  <a:pt x="4128605" y="3446299"/>
                  <a:pt x="4288567" y="3666683"/>
                </a:cubicBezTo>
                <a:cubicBezTo>
                  <a:pt x="4448532" y="3887068"/>
                  <a:pt x="5476874" y="4333874"/>
                  <a:pt x="5476874" y="4333874"/>
                </a:cubicBezTo>
                <a:cubicBezTo>
                  <a:pt x="5225501" y="4279533"/>
                  <a:pt x="4745609" y="4333874"/>
                  <a:pt x="4147649" y="3953485"/>
                </a:cubicBezTo>
                <a:cubicBezTo>
                  <a:pt x="3545877" y="3573096"/>
                  <a:pt x="3077411" y="3606304"/>
                  <a:pt x="2323293" y="3518754"/>
                </a:cubicBezTo>
                <a:cubicBezTo>
                  <a:pt x="1386359" y="3413092"/>
                  <a:pt x="1" y="3666683"/>
                  <a:pt x="1" y="3666683"/>
                </a:cubicBezTo>
                <a:cubicBezTo>
                  <a:pt x="1" y="3666683"/>
                  <a:pt x="1" y="3666683"/>
                  <a:pt x="1" y="2921001"/>
                </a:cubicBezTo>
                <a:close/>
                <a:moveTo>
                  <a:pt x="1" y="2557464"/>
                </a:moveTo>
                <a:cubicBezTo>
                  <a:pt x="441861" y="2572561"/>
                  <a:pt x="3032077" y="2660125"/>
                  <a:pt x="3824379" y="2732591"/>
                </a:cubicBezTo>
                <a:cubicBezTo>
                  <a:pt x="4616677" y="2802039"/>
                  <a:pt x="5477543" y="3414985"/>
                  <a:pt x="5934640" y="3789396"/>
                </a:cubicBezTo>
                <a:cubicBezTo>
                  <a:pt x="6250799" y="4049068"/>
                  <a:pt x="7145947" y="4677113"/>
                  <a:pt x="7629708" y="4948863"/>
                </a:cubicBezTo>
                <a:cubicBezTo>
                  <a:pt x="8022764" y="5169660"/>
                  <a:pt x="8197047" y="6048248"/>
                  <a:pt x="8248584" y="6714923"/>
                </a:cubicBezTo>
                <a:lnTo>
                  <a:pt x="8257911" y="6858000"/>
                </a:lnTo>
                <a:lnTo>
                  <a:pt x="7647268" y="6858000"/>
                </a:lnTo>
                <a:lnTo>
                  <a:pt x="7642088" y="6802803"/>
                </a:lnTo>
                <a:cubicBezTo>
                  <a:pt x="7594474" y="6260812"/>
                  <a:pt x="7544003" y="5739958"/>
                  <a:pt x="7298313" y="5474246"/>
                </a:cubicBezTo>
                <a:cubicBezTo>
                  <a:pt x="6814552" y="4948863"/>
                  <a:pt x="6300318" y="4671074"/>
                  <a:pt x="5980350" y="4453674"/>
                </a:cubicBezTo>
                <a:cubicBezTo>
                  <a:pt x="5660382" y="4236274"/>
                  <a:pt x="5165195" y="3813552"/>
                  <a:pt x="4643342" y="3517646"/>
                </a:cubicBezTo>
                <a:cubicBezTo>
                  <a:pt x="4148156" y="3239858"/>
                  <a:pt x="3534884" y="3028498"/>
                  <a:pt x="2414997" y="2919797"/>
                </a:cubicBezTo>
                <a:cubicBezTo>
                  <a:pt x="1295108" y="2811096"/>
                  <a:pt x="1" y="2557464"/>
                  <a:pt x="1" y="2557464"/>
                </a:cubicBezTo>
                <a:close/>
                <a:moveTo>
                  <a:pt x="6497636" y="2268538"/>
                </a:moveTo>
                <a:cubicBezTo>
                  <a:pt x="6684280" y="2334956"/>
                  <a:pt x="7377527" y="2612701"/>
                  <a:pt x="7628925" y="3047432"/>
                </a:cubicBezTo>
                <a:cubicBezTo>
                  <a:pt x="7922222" y="3554618"/>
                  <a:pt x="8607851" y="3826326"/>
                  <a:pt x="8996374" y="4242944"/>
                </a:cubicBezTo>
                <a:cubicBezTo>
                  <a:pt x="9287766" y="4555408"/>
                  <a:pt x="9502026" y="5654125"/>
                  <a:pt x="9639151" y="6698500"/>
                </a:cubicBezTo>
                <a:lnTo>
                  <a:pt x="9659236" y="6858000"/>
                </a:lnTo>
                <a:lnTo>
                  <a:pt x="9249281" y="6858000"/>
                </a:lnTo>
                <a:lnTo>
                  <a:pt x="9250004" y="6810756"/>
                </a:lnTo>
                <a:cubicBezTo>
                  <a:pt x="9258128" y="6300844"/>
                  <a:pt x="9270625" y="5300339"/>
                  <a:pt x="8950665" y="4840700"/>
                </a:cubicBezTo>
                <a:cubicBezTo>
                  <a:pt x="8584996" y="4315399"/>
                  <a:pt x="7602261" y="3838402"/>
                  <a:pt x="7373718" y="3415746"/>
                </a:cubicBezTo>
                <a:cubicBezTo>
                  <a:pt x="7156602" y="3011205"/>
                  <a:pt x="6851878" y="2413449"/>
                  <a:pt x="6497636" y="2268538"/>
                </a:cubicBezTo>
                <a:close/>
                <a:moveTo>
                  <a:pt x="6448423" y="2249489"/>
                </a:moveTo>
                <a:cubicBezTo>
                  <a:pt x="6448423" y="2249489"/>
                  <a:pt x="6467351" y="2255838"/>
                  <a:pt x="6497636" y="2268538"/>
                </a:cubicBezTo>
                <a:cubicBezTo>
                  <a:pt x="6478708" y="2262188"/>
                  <a:pt x="6463566" y="2255838"/>
                  <a:pt x="6448423" y="2249489"/>
                </a:cubicBezTo>
                <a:close/>
                <a:moveTo>
                  <a:pt x="1" y="1579564"/>
                </a:moveTo>
                <a:cubicBezTo>
                  <a:pt x="1" y="1579564"/>
                  <a:pt x="2243387" y="1766758"/>
                  <a:pt x="3538381" y="1851297"/>
                </a:cubicBezTo>
                <a:cubicBezTo>
                  <a:pt x="4517243" y="1914702"/>
                  <a:pt x="5591325" y="2192475"/>
                  <a:pt x="6094087" y="2557806"/>
                </a:cubicBezTo>
                <a:cubicBezTo>
                  <a:pt x="6596850" y="2920117"/>
                  <a:pt x="6916789" y="3536046"/>
                  <a:pt x="7373846" y="3844011"/>
                </a:cubicBezTo>
                <a:cubicBezTo>
                  <a:pt x="7830903" y="4151976"/>
                  <a:pt x="8653604" y="4641096"/>
                  <a:pt x="8836427" y="5329489"/>
                </a:cubicBezTo>
                <a:cubicBezTo>
                  <a:pt x="8904986" y="5587636"/>
                  <a:pt x="8938194" y="6037695"/>
                  <a:pt x="8961359" y="6509302"/>
                </a:cubicBezTo>
                <a:lnTo>
                  <a:pt x="8976676" y="6858000"/>
                </a:lnTo>
                <a:lnTo>
                  <a:pt x="8579607" y="6858000"/>
                </a:lnTo>
                <a:lnTo>
                  <a:pt x="8585046" y="6796851"/>
                </a:lnTo>
                <a:cubicBezTo>
                  <a:pt x="8653604" y="6271499"/>
                  <a:pt x="8379371" y="4979254"/>
                  <a:pt x="7830903" y="4692424"/>
                </a:cubicBezTo>
                <a:cubicBezTo>
                  <a:pt x="7282435" y="4405594"/>
                  <a:pt x="6295954" y="3853068"/>
                  <a:pt x="5956970" y="3415276"/>
                </a:cubicBezTo>
                <a:cubicBezTo>
                  <a:pt x="5477061" y="2793307"/>
                  <a:pt x="4471537" y="2449111"/>
                  <a:pt x="3694542" y="2412880"/>
                </a:cubicBezTo>
                <a:cubicBezTo>
                  <a:pt x="2917546" y="2376650"/>
                  <a:pt x="1" y="2298149"/>
                  <a:pt x="1" y="2110955"/>
                </a:cubicBezTo>
                <a:cubicBezTo>
                  <a:pt x="1" y="2110955"/>
                  <a:pt x="1" y="2110955"/>
                  <a:pt x="1" y="1579564"/>
                </a:cubicBezTo>
                <a:close/>
                <a:moveTo>
                  <a:pt x="6094298" y="444500"/>
                </a:moveTo>
                <a:cubicBezTo>
                  <a:pt x="6094298" y="444500"/>
                  <a:pt x="7408362" y="1054377"/>
                  <a:pt x="7876855" y="1199299"/>
                </a:cubicBezTo>
                <a:cubicBezTo>
                  <a:pt x="8345348" y="1344220"/>
                  <a:pt x="8425334" y="1603871"/>
                  <a:pt x="8653867" y="2111095"/>
                </a:cubicBezTo>
                <a:cubicBezTo>
                  <a:pt x="8882400" y="2618320"/>
                  <a:pt x="9735590" y="2757203"/>
                  <a:pt x="10169803" y="3282543"/>
                </a:cubicBezTo>
                <a:cubicBezTo>
                  <a:pt x="10604016" y="3807882"/>
                  <a:pt x="11122024" y="4641179"/>
                  <a:pt x="11122024" y="5728089"/>
                </a:cubicBezTo>
                <a:cubicBezTo>
                  <a:pt x="11122024" y="5999817"/>
                  <a:pt x="11107741" y="6275318"/>
                  <a:pt x="11089887" y="6540347"/>
                </a:cubicBezTo>
                <a:lnTo>
                  <a:pt x="11066859" y="6858000"/>
                </a:lnTo>
                <a:lnTo>
                  <a:pt x="10315251" y="6858000"/>
                </a:lnTo>
                <a:lnTo>
                  <a:pt x="10322158" y="6778769"/>
                </a:lnTo>
                <a:cubicBezTo>
                  <a:pt x="10390718" y="6289660"/>
                  <a:pt x="10459278" y="5112174"/>
                  <a:pt x="10139332" y="4423797"/>
                </a:cubicBezTo>
                <a:cubicBezTo>
                  <a:pt x="9819386" y="3735421"/>
                  <a:pt x="9568000" y="3445579"/>
                  <a:pt x="8996666" y="3228197"/>
                </a:cubicBezTo>
                <a:cubicBezTo>
                  <a:pt x="8425334" y="3010816"/>
                  <a:pt x="7789251" y="2651532"/>
                  <a:pt x="7442642" y="2431130"/>
                </a:cubicBezTo>
                <a:cubicBezTo>
                  <a:pt x="6939870" y="2111095"/>
                  <a:pt x="6128577" y="1483103"/>
                  <a:pt x="3538538" y="909456"/>
                </a:cubicBezTo>
                <a:cubicBezTo>
                  <a:pt x="3538538" y="909456"/>
                  <a:pt x="5134459" y="927571"/>
                  <a:pt x="6376155" y="1307990"/>
                </a:cubicBezTo>
                <a:cubicBezTo>
                  <a:pt x="6977958" y="1492161"/>
                  <a:pt x="7328376" y="1881637"/>
                  <a:pt x="7705455" y="2111095"/>
                </a:cubicBezTo>
                <a:cubicBezTo>
                  <a:pt x="8082535" y="2340554"/>
                  <a:pt x="7953033" y="1851445"/>
                  <a:pt x="7629278" y="1543487"/>
                </a:cubicBezTo>
                <a:cubicBezTo>
                  <a:pt x="7305522" y="1235529"/>
                  <a:pt x="6094298" y="607537"/>
                  <a:pt x="6094298" y="444500"/>
                </a:cubicBezTo>
                <a:close/>
                <a:moveTo>
                  <a:pt x="0" y="444500"/>
                </a:moveTo>
                <a:cubicBezTo>
                  <a:pt x="0" y="571278"/>
                  <a:pt x="1957762" y="939537"/>
                  <a:pt x="2620506" y="993871"/>
                </a:cubicBezTo>
                <a:cubicBezTo>
                  <a:pt x="3283250" y="1048204"/>
                  <a:pt x="4791563" y="1283649"/>
                  <a:pt x="5477161" y="1609649"/>
                </a:cubicBezTo>
                <a:cubicBezTo>
                  <a:pt x="6162758" y="1935649"/>
                  <a:pt x="6448423" y="2557464"/>
                  <a:pt x="6448423" y="2557464"/>
                </a:cubicBezTo>
                <a:cubicBezTo>
                  <a:pt x="5819959" y="1721334"/>
                  <a:pt x="3374663" y="1507019"/>
                  <a:pt x="2323414" y="1470796"/>
                </a:cubicBezTo>
                <a:cubicBezTo>
                  <a:pt x="1268355" y="1434574"/>
                  <a:pt x="0" y="1271574"/>
                  <a:pt x="0" y="1271574"/>
                </a:cubicBezTo>
                <a:cubicBezTo>
                  <a:pt x="0" y="1271574"/>
                  <a:pt x="0" y="1271574"/>
                  <a:pt x="0" y="444500"/>
                </a:cubicBezTo>
                <a:close/>
                <a:moveTo>
                  <a:pt x="11837343" y="0"/>
                </a:moveTo>
                <a:lnTo>
                  <a:pt x="11977424" y="0"/>
                </a:lnTo>
                <a:lnTo>
                  <a:pt x="12022527" y="74991"/>
                </a:lnTo>
                <a:cubicBezTo>
                  <a:pt x="12115985" y="226956"/>
                  <a:pt x="12188823" y="336549"/>
                  <a:pt x="12188823" y="336549"/>
                </a:cubicBezTo>
                <a:cubicBezTo>
                  <a:pt x="12118365" y="292750"/>
                  <a:pt x="12033626" y="216100"/>
                  <a:pt x="11944363" y="121233"/>
                </a:cubicBezTo>
                <a:close/>
                <a:moveTo>
                  <a:pt x="10544481" y="0"/>
                </a:moveTo>
                <a:lnTo>
                  <a:pt x="11426367" y="0"/>
                </a:lnTo>
                <a:lnTo>
                  <a:pt x="11470781" y="44152"/>
                </a:lnTo>
                <a:cubicBezTo>
                  <a:pt x="11492538" y="63890"/>
                  <a:pt x="11513436" y="80757"/>
                  <a:pt x="11533440" y="94345"/>
                </a:cubicBezTo>
                <a:cubicBezTo>
                  <a:pt x="11853512" y="311752"/>
                  <a:pt x="12188824" y="1543727"/>
                  <a:pt x="12188824" y="1543727"/>
                </a:cubicBezTo>
                <a:cubicBezTo>
                  <a:pt x="12188824" y="1543727"/>
                  <a:pt x="12188824" y="1543727"/>
                  <a:pt x="12188824" y="2666999"/>
                </a:cubicBezTo>
                <a:cubicBezTo>
                  <a:pt x="11815408" y="2359006"/>
                  <a:pt x="11487716" y="982092"/>
                  <a:pt x="11121921" y="710332"/>
                </a:cubicBezTo>
                <a:cubicBezTo>
                  <a:pt x="10893298" y="540483"/>
                  <a:pt x="10718260" y="306940"/>
                  <a:pt x="10568896" y="45088"/>
                </a:cubicBezTo>
                <a:close/>
                <a:moveTo>
                  <a:pt x="10075802" y="0"/>
                </a:moveTo>
                <a:lnTo>
                  <a:pt x="10214000" y="0"/>
                </a:lnTo>
                <a:lnTo>
                  <a:pt x="10253570" y="53848"/>
                </a:lnTo>
                <a:cubicBezTo>
                  <a:pt x="10333077" y="162216"/>
                  <a:pt x="10387011" y="236537"/>
                  <a:pt x="10387011" y="236537"/>
                </a:cubicBezTo>
                <a:cubicBezTo>
                  <a:pt x="10312738" y="186706"/>
                  <a:pt x="10225848" y="120077"/>
                  <a:pt x="10129793" y="43537"/>
                </a:cubicBezTo>
                <a:close/>
                <a:moveTo>
                  <a:pt x="9136561" y="0"/>
                </a:moveTo>
                <a:lnTo>
                  <a:pt x="9838888" y="0"/>
                </a:lnTo>
                <a:lnTo>
                  <a:pt x="9855757" y="18592"/>
                </a:lnTo>
                <a:cubicBezTo>
                  <a:pt x="10157571" y="362559"/>
                  <a:pt x="10472508" y="784532"/>
                  <a:pt x="10892424" y="1053961"/>
                </a:cubicBezTo>
                <a:cubicBezTo>
                  <a:pt x="11372327" y="1361880"/>
                  <a:pt x="11718924" y="2339974"/>
                  <a:pt x="11718924" y="2339974"/>
                </a:cubicBezTo>
                <a:cubicBezTo>
                  <a:pt x="11490399" y="1869040"/>
                  <a:pt x="10732456" y="1253203"/>
                  <a:pt x="10458226" y="1126413"/>
                </a:cubicBezTo>
                <a:cubicBezTo>
                  <a:pt x="10235413" y="1023396"/>
                  <a:pt x="9861739" y="430129"/>
                  <a:pt x="9202368" y="36400"/>
                </a:cubicBezTo>
                <a:close/>
                <a:moveTo>
                  <a:pt x="8257215" y="0"/>
                </a:moveTo>
                <a:lnTo>
                  <a:pt x="8367667" y="0"/>
                </a:lnTo>
                <a:lnTo>
                  <a:pt x="8378767" y="2472"/>
                </a:lnTo>
                <a:cubicBezTo>
                  <a:pt x="8680200" y="71967"/>
                  <a:pt x="9201783" y="220136"/>
                  <a:pt x="9453243" y="456791"/>
                </a:cubicBezTo>
                <a:cubicBezTo>
                  <a:pt x="9819003" y="801016"/>
                  <a:pt x="10139043" y="1380765"/>
                  <a:pt x="10550523" y="1543819"/>
                </a:cubicBezTo>
                <a:cubicBezTo>
                  <a:pt x="10962003" y="1706873"/>
                  <a:pt x="11529693" y="2431558"/>
                  <a:pt x="11807823" y="3011307"/>
                </a:cubicBezTo>
                <a:cubicBezTo>
                  <a:pt x="12082143" y="3591055"/>
                  <a:pt x="12188823" y="3666543"/>
                  <a:pt x="12188823" y="3666543"/>
                </a:cubicBezTo>
                <a:cubicBezTo>
                  <a:pt x="12188823" y="3666543"/>
                  <a:pt x="12188823" y="3666543"/>
                  <a:pt x="12188823" y="6399212"/>
                </a:cubicBezTo>
                <a:cubicBezTo>
                  <a:pt x="12188823" y="6399212"/>
                  <a:pt x="11979273" y="5559785"/>
                  <a:pt x="11998323" y="5254813"/>
                </a:cubicBezTo>
                <a:cubicBezTo>
                  <a:pt x="12013563" y="4949841"/>
                  <a:pt x="11830683" y="4406327"/>
                  <a:pt x="11556363" y="3627289"/>
                </a:cubicBezTo>
                <a:cubicBezTo>
                  <a:pt x="11282043" y="2848253"/>
                  <a:pt x="10756263" y="2250387"/>
                  <a:pt x="10504803" y="2014865"/>
                </a:cubicBezTo>
                <a:cubicBezTo>
                  <a:pt x="10253343" y="1779342"/>
                  <a:pt x="9773283" y="1435116"/>
                  <a:pt x="9498963" y="1072773"/>
                </a:cubicBezTo>
                <a:cubicBezTo>
                  <a:pt x="9241788" y="733078"/>
                  <a:pt x="8984613" y="321726"/>
                  <a:pt x="8294209" y="15369"/>
                </a:cubicBezTo>
                <a:close/>
                <a:moveTo>
                  <a:pt x="4417656" y="0"/>
                </a:moveTo>
                <a:lnTo>
                  <a:pt x="7637424" y="0"/>
                </a:lnTo>
                <a:lnTo>
                  <a:pt x="7730256" y="38252"/>
                </a:lnTo>
                <a:cubicBezTo>
                  <a:pt x="8159360" y="224037"/>
                  <a:pt x="8509726" y="439510"/>
                  <a:pt x="8699699" y="637647"/>
                </a:cubicBezTo>
                <a:cubicBezTo>
                  <a:pt x="9133922" y="1090531"/>
                  <a:pt x="9842391" y="1778915"/>
                  <a:pt x="10322322" y="2111030"/>
                </a:cubicBezTo>
                <a:cubicBezTo>
                  <a:pt x="10802253" y="2443144"/>
                  <a:pt x="11350746" y="3626680"/>
                  <a:pt x="11579284" y="4423757"/>
                </a:cubicBezTo>
                <a:cubicBezTo>
                  <a:pt x="11750688" y="5021563"/>
                  <a:pt x="11742118" y="6067726"/>
                  <a:pt x="11669272" y="6724124"/>
                </a:cubicBezTo>
                <a:lnTo>
                  <a:pt x="11652496" y="6858000"/>
                </a:lnTo>
                <a:lnTo>
                  <a:pt x="11329840" y="6858000"/>
                </a:lnTo>
                <a:lnTo>
                  <a:pt x="11346818" y="6669448"/>
                </a:lnTo>
                <a:cubicBezTo>
                  <a:pt x="11403595" y="6073198"/>
                  <a:pt x="11476442" y="5349150"/>
                  <a:pt x="11305038" y="4592833"/>
                </a:cubicBezTo>
                <a:cubicBezTo>
                  <a:pt x="11076500" y="3584411"/>
                  <a:pt x="10025222" y="2684683"/>
                  <a:pt x="9522438" y="2412952"/>
                </a:cubicBezTo>
                <a:cubicBezTo>
                  <a:pt x="9019653" y="2141222"/>
                  <a:pt x="8791114" y="1688338"/>
                  <a:pt x="8387363" y="1253569"/>
                </a:cubicBezTo>
                <a:cubicBezTo>
                  <a:pt x="7979803" y="818801"/>
                  <a:pt x="6962806" y="619532"/>
                  <a:pt x="6345752" y="335725"/>
                </a:cubicBezTo>
                <a:cubicBezTo>
                  <a:pt x="5960094" y="158345"/>
                  <a:pt x="5279835" y="65881"/>
                  <a:pt x="4623940" y="14106"/>
                </a:cubicBezTo>
                <a:close/>
                <a:moveTo>
                  <a:pt x="0" y="0"/>
                </a:moveTo>
                <a:lnTo>
                  <a:pt x="1869907" y="0"/>
                </a:lnTo>
                <a:lnTo>
                  <a:pt x="2189488" y="76465"/>
                </a:lnTo>
                <a:cubicBezTo>
                  <a:pt x="3147835" y="294995"/>
                  <a:pt x="4122845" y="433888"/>
                  <a:pt x="4478951" y="402184"/>
                </a:cubicBezTo>
                <a:cubicBezTo>
                  <a:pt x="5248296" y="335757"/>
                  <a:pt x="5762461" y="571270"/>
                  <a:pt x="6093813" y="776590"/>
                </a:cubicBezTo>
                <a:cubicBezTo>
                  <a:pt x="6505145" y="1030220"/>
                  <a:pt x="7080248" y="1398588"/>
                  <a:pt x="7080248" y="1398588"/>
                </a:cubicBezTo>
                <a:cubicBezTo>
                  <a:pt x="6748897" y="1190249"/>
                  <a:pt x="5423493" y="673930"/>
                  <a:pt x="3987639" y="692047"/>
                </a:cubicBezTo>
                <a:cubicBezTo>
                  <a:pt x="3157357" y="704124"/>
                  <a:pt x="2346118" y="643736"/>
                  <a:pt x="1363491" y="432378"/>
                </a:cubicBezTo>
                <a:cubicBezTo>
                  <a:pt x="380863" y="221019"/>
                  <a:pt x="0" y="51932"/>
                  <a:pt x="0" y="51932"/>
                </a:cubicBezTo>
                <a:cubicBezTo>
                  <a:pt x="0" y="51932"/>
                  <a:pt x="0" y="51932"/>
                  <a:pt x="0" y="10852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8281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5"/>
            <a:ext cx="7908324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7896014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570140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 sz="2000" baseline="0"/>
            </a:lvl1pPr>
          </a:lstStyle>
          <a:p>
            <a:r>
              <a:rPr lang="es-AR" noProof="0" dirty="0"/>
              <a:t>Click en el icono para agregar una imagen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266605" y="2299748"/>
            <a:ext cx="2944797" cy="1753270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09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8281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6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434957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9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135926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048" y="135925"/>
            <a:ext cx="3886247" cy="658614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67816" y="135926"/>
            <a:ext cx="3886247" cy="6586148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6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281" y="2372498"/>
            <a:ext cx="3886247" cy="4349577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58048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048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67816" y="4609071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67816" y="2372498"/>
            <a:ext cx="3886247" cy="211300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993332" y="1869775"/>
            <a:ext cx="2392363" cy="1879600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90608" y="2001794"/>
            <a:ext cx="2737652" cy="19072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85900" y="1607838"/>
            <a:ext cx="2229523" cy="2403475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33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n-US" dirty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es-AR" noProof="0" dirty="0"/>
              <a:t>Click en el icono para agregar una imagen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s-AR" noProof="0" dirty="0"/>
              <a:t>Click en el icono para agregar una imagen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544594" y="1235675"/>
            <a:ext cx="3987587" cy="3132914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53935" y="1235675"/>
            <a:ext cx="4563114" cy="3178970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0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0" y="2195662"/>
            <a:ext cx="3251251" cy="570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18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6811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132057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930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95" y="-503279"/>
            <a:ext cx="3251918" cy="570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69" y="2195662"/>
            <a:ext cx="3251251" cy="5705856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877651" y="116073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05588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33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91" y="774635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785610" y="1401175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664303" y="2195662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 rot="20700000">
            <a:off x="6092513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418962" y="-1597862"/>
            <a:ext cx="3251251" cy="5705856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 rot="20700000">
            <a:off x="7847172" y="-97132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852347" y="3542549"/>
            <a:ext cx="3251251" cy="5705856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 rot="20700000">
            <a:off x="9268200" y="4169089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12" y="1230591"/>
            <a:ext cx="10058400" cy="5627409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932097" y="1512936"/>
            <a:ext cx="6314346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2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3" y="685154"/>
            <a:ext cx="6982691" cy="640080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89546" y="1092806"/>
            <a:ext cx="6079568" cy="366454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-476036"/>
            <a:ext cx="4176215" cy="568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06" y="2180667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26866" y="2649757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06887" y="-9952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3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00" y="796710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485460" y="1265800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7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53" y="1972101"/>
            <a:ext cx="6669294" cy="476328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583415" y="2261978"/>
            <a:ext cx="4992173" cy="370633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38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60075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5886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91697" y="2126751"/>
            <a:ext cx="2944797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500507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n-US" dirty="0"/>
              <a:t>Click en el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US" dirty="0"/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07374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algn="ctr">
              <a:defRPr sz="1800" baseline="0"/>
            </a:lvl1pPr>
          </a:lstStyle>
          <a:p>
            <a:r>
              <a:rPr lang="en-US" dirty="0"/>
              <a:t>Click en el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86161" y="3421294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n-US" dirty="0"/>
              <a:t>Click en el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US" dirty="0"/>
          </a:p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593028" y="0"/>
            <a:ext cx="3088635" cy="3436706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</a:lstStyle>
          <a:p>
            <a:r>
              <a:rPr lang="en-US" dirty="0"/>
              <a:t>Click en el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1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-12358"/>
            <a:ext cx="4329568" cy="6473541"/>
          </a:xfrm>
          <a:custGeom>
            <a:avLst/>
            <a:gdLst>
              <a:gd name="connsiteX0" fmla="*/ 410480 w 4329568"/>
              <a:gd name="connsiteY0" fmla="*/ 4188952 h 6473541"/>
              <a:gd name="connsiteX1" fmla="*/ 403302 w 4329568"/>
              <a:gd name="connsiteY1" fmla="*/ 4189746 h 6473541"/>
              <a:gd name="connsiteX2" fmla="*/ 398247 w 4329568"/>
              <a:gd name="connsiteY2" fmla="*/ 4214385 h 6473541"/>
              <a:gd name="connsiteX3" fmla="*/ 315436 w 4329568"/>
              <a:gd name="connsiteY3" fmla="*/ 4300420 h 6473541"/>
              <a:gd name="connsiteX4" fmla="*/ 398247 w 4329568"/>
              <a:gd name="connsiteY4" fmla="*/ 4214385 h 6473541"/>
              <a:gd name="connsiteX5" fmla="*/ 410480 w 4329568"/>
              <a:gd name="connsiteY5" fmla="*/ 4188952 h 6473541"/>
              <a:gd name="connsiteX6" fmla="*/ 3226500 w 4329568"/>
              <a:gd name="connsiteY6" fmla="*/ 4182512 h 6473541"/>
              <a:gd name="connsiteX7" fmla="*/ 3226500 w 4329568"/>
              <a:gd name="connsiteY7" fmla="*/ 4182512 h 6473541"/>
              <a:gd name="connsiteX8" fmla="*/ 3234205 w 4329568"/>
              <a:gd name="connsiteY8" fmla="*/ 3439252 h 6473541"/>
              <a:gd name="connsiteX9" fmla="*/ 3214635 w 4329568"/>
              <a:gd name="connsiteY9" fmla="*/ 3451503 h 6473541"/>
              <a:gd name="connsiteX10" fmla="*/ 3234205 w 4329568"/>
              <a:gd name="connsiteY10" fmla="*/ 3439252 h 6473541"/>
              <a:gd name="connsiteX11" fmla="*/ 3446683 w 4329568"/>
              <a:gd name="connsiteY11" fmla="*/ 2659332 h 6473541"/>
              <a:gd name="connsiteX12" fmla="*/ 3446712 w 4329568"/>
              <a:gd name="connsiteY12" fmla="*/ 2659359 h 6473541"/>
              <a:gd name="connsiteX13" fmla="*/ 3439054 w 4329568"/>
              <a:gd name="connsiteY13" fmla="*/ 2669771 h 6473541"/>
              <a:gd name="connsiteX14" fmla="*/ 3372700 w 4329568"/>
              <a:gd name="connsiteY14" fmla="*/ 2755404 h 6473541"/>
              <a:gd name="connsiteX15" fmla="*/ 3446683 w 4329568"/>
              <a:gd name="connsiteY15" fmla="*/ 2659332 h 6473541"/>
              <a:gd name="connsiteX16" fmla="*/ 478541 w 4329568"/>
              <a:gd name="connsiteY16" fmla="*/ 2369534 h 6473541"/>
              <a:gd name="connsiteX17" fmla="*/ 473423 w 4329568"/>
              <a:gd name="connsiteY17" fmla="*/ 2374246 h 6473541"/>
              <a:gd name="connsiteX18" fmla="*/ 474957 w 4329568"/>
              <a:gd name="connsiteY18" fmla="*/ 2411424 h 6473541"/>
              <a:gd name="connsiteX19" fmla="*/ 435641 w 4329568"/>
              <a:gd name="connsiteY19" fmla="*/ 2417807 h 6473541"/>
              <a:gd name="connsiteX20" fmla="*/ 474957 w 4329568"/>
              <a:gd name="connsiteY20" fmla="*/ 2411424 h 6473541"/>
              <a:gd name="connsiteX21" fmla="*/ 478541 w 4329568"/>
              <a:gd name="connsiteY21" fmla="*/ 2369534 h 6473541"/>
              <a:gd name="connsiteX22" fmla="*/ 2128771 w 4329568"/>
              <a:gd name="connsiteY22" fmla="*/ 0 h 6473541"/>
              <a:gd name="connsiteX23" fmla="*/ 4204338 w 4329568"/>
              <a:gd name="connsiteY23" fmla="*/ 0 h 6473541"/>
              <a:gd name="connsiteX24" fmla="*/ 4159562 w 4329568"/>
              <a:gd name="connsiteY24" fmla="*/ 111229 h 6473541"/>
              <a:gd name="connsiteX25" fmla="*/ 4117194 w 4329568"/>
              <a:gd name="connsiteY25" fmla="*/ 247153 h 6473541"/>
              <a:gd name="connsiteX26" fmla="*/ 4134202 w 4329568"/>
              <a:gd name="connsiteY26" fmla="*/ 252457 h 6473541"/>
              <a:gd name="connsiteX27" fmla="*/ 4151217 w 4329568"/>
              <a:gd name="connsiteY27" fmla="*/ 257761 h 6473541"/>
              <a:gd name="connsiteX28" fmla="*/ 4217013 w 4329568"/>
              <a:gd name="connsiteY28" fmla="*/ 166422 h 6473541"/>
              <a:gd name="connsiteX29" fmla="*/ 4327428 w 4329568"/>
              <a:gd name="connsiteY29" fmla="*/ 51707 h 6473541"/>
              <a:gd name="connsiteX30" fmla="*/ 4070653 w 4329568"/>
              <a:gd name="connsiteY30" fmla="*/ 456347 h 6473541"/>
              <a:gd name="connsiteX31" fmla="*/ 4038877 w 4329568"/>
              <a:gd name="connsiteY31" fmla="*/ 558291 h 6473541"/>
              <a:gd name="connsiteX32" fmla="*/ 4106923 w 4329568"/>
              <a:gd name="connsiteY32" fmla="*/ 579500 h 6473541"/>
              <a:gd name="connsiteX33" fmla="*/ 3740853 w 4329568"/>
              <a:gd name="connsiteY33" fmla="*/ 1155135 h 6473541"/>
              <a:gd name="connsiteX34" fmla="*/ 3707954 w 4329568"/>
              <a:gd name="connsiteY34" fmla="*/ 1200802 h 6473541"/>
              <a:gd name="connsiteX35" fmla="*/ 3731385 w 4329568"/>
              <a:gd name="connsiteY35" fmla="*/ 1245392 h 6473541"/>
              <a:gd name="connsiteX36" fmla="*/ 3781296 w 4329568"/>
              <a:gd name="connsiteY36" fmla="*/ 1205025 h 6473541"/>
              <a:gd name="connsiteX37" fmla="*/ 3798311 w 4329568"/>
              <a:gd name="connsiteY37" fmla="*/ 1210328 h 6473541"/>
              <a:gd name="connsiteX38" fmla="*/ 3858811 w 4329568"/>
              <a:gd name="connsiteY38" fmla="*/ 1135976 h 6473541"/>
              <a:gd name="connsiteX39" fmla="*/ 3881119 w 4329568"/>
              <a:gd name="connsiteY39" fmla="*/ 1124290 h 6473541"/>
              <a:gd name="connsiteX40" fmla="*/ 4024434 w 4329568"/>
              <a:gd name="connsiteY40" fmla="*/ 963907 h 6473541"/>
              <a:gd name="connsiteX41" fmla="*/ 4036150 w 4329568"/>
              <a:gd name="connsiteY41" fmla="*/ 986194 h 6473541"/>
              <a:gd name="connsiteX42" fmla="*/ 4052038 w 4329568"/>
              <a:gd name="connsiteY42" fmla="*/ 935226 h 6473541"/>
              <a:gd name="connsiteX43" fmla="*/ 4108369 w 4329568"/>
              <a:gd name="connsiteY43" fmla="*/ 934141 h 6473541"/>
              <a:gd name="connsiteX44" fmla="*/ 4212361 w 4329568"/>
              <a:gd name="connsiteY44" fmla="*/ 780140 h 6473541"/>
              <a:gd name="connsiteX45" fmla="*/ 4114785 w 4329568"/>
              <a:gd name="connsiteY45" fmla="*/ 973426 h 6473541"/>
              <a:gd name="connsiteX46" fmla="*/ 4022509 w 4329568"/>
              <a:gd name="connsiteY46" fmla="*/ 1149721 h 6473541"/>
              <a:gd name="connsiteX47" fmla="*/ 4159404 w 4329568"/>
              <a:gd name="connsiteY47" fmla="*/ 950049 h 6473541"/>
              <a:gd name="connsiteX48" fmla="*/ 3529012 w 4329568"/>
              <a:gd name="connsiteY48" fmla="*/ 1834764 h 6473541"/>
              <a:gd name="connsiteX49" fmla="*/ 3321024 w 4329568"/>
              <a:gd name="connsiteY49" fmla="*/ 2142769 h 6473541"/>
              <a:gd name="connsiteX50" fmla="*/ 3345579 w 4329568"/>
              <a:gd name="connsiteY50" fmla="*/ 2243627 h 6473541"/>
              <a:gd name="connsiteX51" fmla="*/ 3366763 w 4329568"/>
              <a:gd name="connsiteY51" fmla="*/ 2175664 h 6473541"/>
              <a:gd name="connsiteX52" fmla="*/ 3362587 w 4329568"/>
              <a:gd name="connsiteY52" fmla="*/ 2248930 h 6473541"/>
              <a:gd name="connsiteX53" fmla="*/ 3428387 w 4329568"/>
              <a:gd name="connsiteY53" fmla="*/ 2157588 h 6473541"/>
              <a:gd name="connsiteX54" fmla="*/ 3474130 w 4329568"/>
              <a:gd name="connsiteY54" fmla="*/ 2190487 h 6473541"/>
              <a:gd name="connsiteX55" fmla="*/ 3452942 w 4329568"/>
              <a:gd name="connsiteY55" fmla="*/ 2258453 h 6473541"/>
              <a:gd name="connsiteX56" fmla="*/ 3534633 w 4329568"/>
              <a:gd name="connsiteY56" fmla="*/ 2116139 h 6473541"/>
              <a:gd name="connsiteX57" fmla="*/ 3448770 w 4329568"/>
              <a:gd name="connsiteY57" fmla="*/ 2331715 h 6473541"/>
              <a:gd name="connsiteX58" fmla="*/ 3536877 w 4329568"/>
              <a:gd name="connsiteY58" fmla="*/ 2228686 h 6473541"/>
              <a:gd name="connsiteX59" fmla="*/ 3576196 w 4329568"/>
              <a:gd name="connsiteY59" fmla="*/ 2222300 h 6473541"/>
              <a:gd name="connsiteX60" fmla="*/ 3725931 w 4329568"/>
              <a:gd name="connsiteY60" fmla="*/ 2101199 h 6473541"/>
              <a:gd name="connsiteX61" fmla="*/ 3260038 w 4329568"/>
              <a:gd name="connsiteY61" fmla="*/ 2757569 h 6473541"/>
              <a:gd name="connsiteX62" fmla="*/ 3311073 w 4329568"/>
              <a:gd name="connsiteY62" fmla="*/ 2773477 h 6473541"/>
              <a:gd name="connsiteX63" fmla="*/ 3343972 w 4329568"/>
              <a:gd name="connsiteY63" fmla="*/ 2727809 h 6473541"/>
              <a:gd name="connsiteX64" fmla="*/ 3321201 w 4329568"/>
              <a:gd name="connsiteY64" fmla="*/ 2817704 h 6473541"/>
              <a:gd name="connsiteX65" fmla="*/ 3317660 w 4329568"/>
              <a:gd name="connsiteY65" fmla="*/ 2827032 h 6473541"/>
              <a:gd name="connsiteX66" fmla="*/ 3312196 w 4329568"/>
              <a:gd name="connsiteY66" fmla="*/ 2829753 h 6473541"/>
              <a:gd name="connsiteX67" fmla="*/ 3317531 w 4329568"/>
              <a:gd name="connsiteY67" fmla="*/ 2827373 h 6473541"/>
              <a:gd name="connsiteX68" fmla="*/ 3317660 w 4329568"/>
              <a:gd name="connsiteY68" fmla="*/ 2827032 h 6473541"/>
              <a:gd name="connsiteX69" fmla="*/ 3317790 w 4329568"/>
              <a:gd name="connsiteY69" fmla="*/ 2826968 h 6473541"/>
              <a:gd name="connsiteX70" fmla="*/ 3447219 w 4329568"/>
              <a:gd name="connsiteY70" fmla="*/ 2659822 h 6473541"/>
              <a:gd name="connsiteX71" fmla="*/ 3446712 w 4329568"/>
              <a:gd name="connsiteY71" fmla="*/ 2659359 h 6473541"/>
              <a:gd name="connsiteX72" fmla="*/ 3507891 w 4329568"/>
              <a:gd name="connsiteY72" fmla="*/ 2576175 h 6473541"/>
              <a:gd name="connsiteX73" fmla="*/ 3664625 w 4329568"/>
              <a:gd name="connsiteY73" fmla="*/ 2417644 h 6473541"/>
              <a:gd name="connsiteX74" fmla="*/ 3572350 w 4329568"/>
              <a:gd name="connsiteY74" fmla="*/ 2593932 h 6473541"/>
              <a:gd name="connsiteX75" fmla="*/ 3215744 w 4329568"/>
              <a:gd name="connsiteY75" fmla="*/ 3079314 h 6473541"/>
              <a:gd name="connsiteX76" fmla="*/ 3215744 w 4329568"/>
              <a:gd name="connsiteY76" fmla="*/ 3079314 h 6473541"/>
              <a:gd name="connsiteX77" fmla="*/ 3414267 w 4329568"/>
              <a:gd name="connsiteY77" fmla="*/ 2861570 h 6473541"/>
              <a:gd name="connsiteX78" fmla="*/ 3284915 w 4329568"/>
              <a:gd name="connsiteY78" fmla="*/ 3156799 h 6473541"/>
              <a:gd name="connsiteX79" fmla="*/ 3471721 w 4329568"/>
              <a:gd name="connsiteY79" fmla="*/ 2916760 h 6473541"/>
              <a:gd name="connsiteX80" fmla="*/ 3664947 w 4329568"/>
              <a:gd name="connsiteY80" fmla="*/ 2716009 h 6473541"/>
              <a:gd name="connsiteX81" fmla="*/ 3313641 w 4329568"/>
              <a:gd name="connsiteY81" fmla="*/ 3184394 h 6473541"/>
              <a:gd name="connsiteX82" fmla="*/ 3337077 w 4329568"/>
              <a:gd name="connsiteY82" fmla="*/ 3228980 h 6473541"/>
              <a:gd name="connsiteX83" fmla="*/ 3403996 w 4329568"/>
              <a:gd name="connsiteY83" fmla="*/ 3193916 h 6473541"/>
              <a:gd name="connsiteX84" fmla="*/ 3239497 w 4329568"/>
              <a:gd name="connsiteY84" fmla="*/ 3422262 h 6473541"/>
              <a:gd name="connsiteX85" fmla="*/ 3481512 w 4329568"/>
              <a:gd name="connsiteY85" fmla="*/ 3124869 h 6473541"/>
              <a:gd name="connsiteX86" fmla="*/ 3164233 w 4329568"/>
              <a:gd name="connsiteY86" fmla="*/ 3603857 h 6473541"/>
              <a:gd name="connsiteX87" fmla="*/ 3164233 w 4329568"/>
              <a:gd name="connsiteY87" fmla="*/ 3603857 h 6473541"/>
              <a:gd name="connsiteX88" fmla="*/ 3554855 w 4329568"/>
              <a:gd name="connsiteY88" fmla="*/ 3129083 h 6473541"/>
              <a:gd name="connsiteX89" fmla="*/ 3523075 w 4329568"/>
              <a:gd name="connsiteY89" fmla="*/ 3231030 h 6473541"/>
              <a:gd name="connsiteX90" fmla="*/ 3445560 w 4329568"/>
              <a:gd name="connsiteY90" fmla="*/ 3300078 h 6473541"/>
              <a:gd name="connsiteX91" fmla="*/ 3046596 w 4329568"/>
              <a:gd name="connsiteY91" fmla="*/ 3921381 h 6473541"/>
              <a:gd name="connsiteX92" fmla="*/ 2996685 w 4329568"/>
              <a:gd name="connsiteY92" fmla="*/ 3961748 h 6473541"/>
              <a:gd name="connsiteX93" fmla="*/ 2963785 w 4329568"/>
              <a:gd name="connsiteY93" fmla="*/ 4007415 h 6473541"/>
              <a:gd name="connsiteX94" fmla="*/ 2963785 w 4329568"/>
              <a:gd name="connsiteY94" fmla="*/ 4007415 h 6473541"/>
              <a:gd name="connsiteX95" fmla="*/ 2996685 w 4329568"/>
              <a:gd name="connsiteY95" fmla="*/ 3961748 h 6473541"/>
              <a:gd name="connsiteX96" fmla="*/ 3046596 w 4329568"/>
              <a:gd name="connsiteY96" fmla="*/ 3921381 h 6473541"/>
              <a:gd name="connsiteX97" fmla="*/ 3692072 w 4329568"/>
              <a:gd name="connsiteY97" fmla="*/ 3227784 h 6473541"/>
              <a:gd name="connsiteX98" fmla="*/ 3369493 w 4329568"/>
              <a:gd name="connsiteY98" fmla="*/ 3723763 h 6473541"/>
              <a:gd name="connsiteX99" fmla="*/ 3360025 w 4329568"/>
              <a:gd name="connsiteY99" fmla="*/ 3814020 h 6473541"/>
              <a:gd name="connsiteX100" fmla="*/ 3465141 w 4329568"/>
              <a:gd name="connsiteY100" fmla="*/ 3716295 h 6473541"/>
              <a:gd name="connsiteX101" fmla="*/ 3339964 w 4329568"/>
              <a:gd name="connsiteY101" fmla="*/ 3938258 h 6473541"/>
              <a:gd name="connsiteX102" fmla="*/ 3291177 w 4329568"/>
              <a:gd name="connsiteY102" fmla="*/ 4034901 h 6473541"/>
              <a:gd name="connsiteX103" fmla="*/ 3391000 w 4329568"/>
              <a:gd name="connsiteY103" fmla="*/ 3954159 h 6473541"/>
              <a:gd name="connsiteX104" fmla="*/ 3254101 w 4329568"/>
              <a:gd name="connsiteY104" fmla="*/ 4153835 h 6473541"/>
              <a:gd name="connsiteX105" fmla="*/ 3586473 w 4329568"/>
              <a:gd name="connsiteY105" fmla="*/ 3865960 h 6473541"/>
              <a:gd name="connsiteX106" fmla="*/ 3499490 w 4329568"/>
              <a:gd name="connsiteY106" fmla="*/ 4025265 h 6473541"/>
              <a:gd name="connsiteX107" fmla="*/ 3538809 w 4329568"/>
              <a:gd name="connsiteY107" fmla="*/ 4018879 h 6473541"/>
              <a:gd name="connsiteX108" fmla="*/ 3330814 w 4329568"/>
              <a:gd name="connsiteY108" fmla="*/ 4326876 h 6473541"/>
              <a:gd name="connsiteX109" fmla="*/ 3133423 w 4329568"/>
              <a:gd name="connsiteY109" fmla="*/ 4600897 h 6473541"/>
              <a:gd name="connsiteX110" fmla="*/ 3217354 w 4329568"/>
              <a:gd name="connsiteY110" fmla="*/ 4571134 h 6473541"/>
              <a:gd name="connsiteX111" fmla="*/ 3014663 w 4329568"/>
              <a:gd name="connsiteY111" fmla="*/ 4862145 h 6473541"/>
              <a:gd name="connsiteX112" fmla="*/ 1753559 w 4329568"/>
              <a:gd name="connsiteY112" fmla="*/ 6333213 h 6473541"/>
              <a:gd name="connsiteX113" fmla="*/ 1496462 w 4329568"/>
              <a:gd name="connsiteY113" fmla="*/ 6439488 h 6473541"/>
              <a:gd name="connsiteX114" fmla="*/ 1445430 w 4329568"/>
              <a:gd name="connsiteY114" fmla="*/ 6423583 h 6473541"/>
              <a:gd name="connsiteX115" fmla="*/ 1416702 w 4329568"/>
              <a:gd name="connsiteY115" fmla="*/ 6395988 h 6473541"/>
              <a:gd name="connsiteX116" fmla="*/ 1281728 w 4329568"/>
              <a:gd name="connsiteY116" fmla="*/ 6409842 h 6473541"/>
              <a:gd name="connsiteX117" fmla="*/ 1190257 w 4329568"/>
              <a:gd name="connsiteY117" fmla="*/ 6344044 h 6473541"/>
              <a:gd name="connsiteX118" fmla="*/ 1111615 w 4329568"/>
              <a:gd name="connsiteY118" fmla="*/ 6356820 h 6473541"/>
              <a:gd name="connsiteX119" fmla="*/ 1065872 w 4329568"/>
              <a:gd name="connsiteY119" fmla="*/ 6323921 h 6473541"/>
              <a:gd name="connsiteX120" fmla="*/ 1026556 w 4329568"/>
              <a:gd name="connsiteY120" fmla="*/ 6330303 h 6473541"/>
              <a:gd name="connsiteX121" fmla="*/ 1025432 w 4329568"/>
              <a:gd name="connsiteY121" fmla="*/ 6274028 h 6473541"/>
              <a:gd name="connsiteX122" fmla="*/ 941498 w 4329568"/>
              <a:gd name="connsiteY122" fmla="*/ 6303794 h 6473541"/>
              <a:gd name="connsiteX123" fmla="*/ 555528 w 4329568"/>
              <a:gd name="connsiteY123" fmla="*/ 6164843 h 6473541"/>
              <a:gd name="connsiteX124" fmla="*/ 476889 w 4329568"/>
              <a:gd name="connsiteY124" fmla="*/ 6177615 h 6473541"/>
              <a:gd name="connsiteX125" fmla="*/ 402419 w 4329568"/>
              <a:gd name="connsiteY125" fmla="*/ 6117121 h 6473541"/>
              <a:gd name="connsiteX126" fmla="*/ 374819 w 4329568"/>
              <a:gd name="connsiteY126" fmla="*/ 6145798 h 6473541"/>
              <a:gd name="connsiteX127" fmla="*/ 306772 w 4329568"/>
              <a:gd name="connsiteY127" fmla="*/ 6124589 h 6473541"/>
              <a:gd name="connsiteX128" fmla="*/ 295059 w 4329568"/>
              <a:gd name="connsiteY128" fmla="*/ 6102299 h 6473541"/>
              <a:gd name="connsiteX129" fmla="*/ 227010 w 4329568"/>
              <a:gd name="connsiteY129" fmla="*/ 6081086 h 6473541"/>
              <a:gd name="connsiteX130" fmla="*/ 220593 w 4329568"/>
              <a:gd name="connsiteY130" fmla="*/ 6041808 h 6473541"/>
              <a:gd name="connsiteX131" fmla="*/ 135538 w 4329568"/>
              <a:gd name="connsiteY131" fmla="*/ 6015288 h 6473541"/>
              <a:gd name="connsiteX132" fmla="*/ 39887 w 4329568"/>
              <a:gd name="connsiteY132" fmla="*/ 6022760 h 6473541"/>
              <a:gd name="connsiteX133" fmla="*/ 18618 w 4329568"/>
              <a:gd name="connsiteY133" fmla="*/ 6016132 h 6473541"/>
              <a:gd name="connsiteX134" fmla="*/ 0 w 4329568"/>
              <a:gd name="connsiteY134" fmla="*/ 6005521 h 6473541"/>
              <a:gd name="connsiteX135" fmla="*/ 0 w 4329568"/>
              <a:gd name="connsiteY135" fmla="*/ 4721621 h 6473541"/>
              <a:gd name="connsiteX136" fmla="*/ 19058 w 4329568"/>
              <a:gd name="connsiteY136" fmla="*/ 4697379 h 6473541"/>
              <a:gd name="connsiteX137" fmla="*/ 189136 w 4329568"/>
              <a:gd name="connsiteY137" fmla="*/ 4466107 h 6473541"/>
              <a:gd name="connsiteX138" fmla="*/ 277239 w 4329568"/>
              <a:gd name="connsiteY138" fmla="*/ 4363082 h 6473541"/>
              <a:gd name="connsiteX139" fmla="*/ 189136 w 4329568"/>
              <a:gd name="connsiteY139" fmla="*/ 4466107 h 6473541"/>
              <a:gd name="connsiteX140" fmla="*/ 0 w 4329568"/>
              <a:gd name="connsiteY140" fmla="*/ 4680499 h 6473541"/>
              <a:gd name="connsiteX141" fmla="*/ 0 w 4329568"/>
              <a:gd name="connsiteY141" fmla="*/ 3005400 h 6473541"/>
              <a:gd name="connsiteX142" fmla="*/ 36449 w 4329568"/>
              <a:gd name="connsiteY142" fmla="*/ 2957486 h 6473541"/>
              <a:gd name="connsiteX143" fmla="*/ 293447 w 4329568"/>
              <a:gd name="connsiteY143" fmla="*/ 2634469 h 6473541"/>
              <a:gd name="connsiteX144" fmla="*/ 402734 w 4329568"/>
              <a:gd name="connsiteY144" fmla="*/ 2463481 h 6473541"/>
              <a:gd name="connsiteX145" fmla="*/ 408038 w 4329568"/>
              <a:gd name="connsiteY145" fmla="*/ 2446487 h 6473541"/>
              <a:gd name="connsiteX146" fmla="*/ 402734 w 4329568"/>
              <a:gd name="connsiteY146" fmla="*/ 2463481 h 6473541"/>
              <a:gd name="connsiteX147" fmla="*/ 506730 w 4329568"/>
              <a:gd name="connsiteY147" fmla="*/ 2309477 h 6473541"/>
              <a:gd name="connsiteX148" fmla="*/ 8895 w 4329568"/>
              <a:gd name="connsiteY148" fmla="*/ 2896178 h 6473541"/>
              <a:gd name="connsiteX149" fmla="*/ 0 w 4329568"/>
              <a:gd name="connsiteY149" fmla="*/ 2907907 h 6473541"/>
              <a:gd name="connsiteX150" fmla="*/ 0 w 4329568"/>
              <a:gd name="connsiteY150" fmla="*/ 2881105 h 6473541"/>
              <a:gd name="connsiteX151" fmla="*/ 92460 w 4329568"/>
              <a:gd name="connsiteY151" fmla="*/ 2768429 h 6473541"/>
              <a:gd name="connsiteX152" fmla="*/ 735909 w 4329568"/>
              <a:gd name="connsiteY152" fmla="*/ 1933517 h 6473541"/>
              <a:gd name="connsiteX153" fmla="*/ 658390 w 4329568"/>
              <a:gd name="connsiteY153" fmla="*/ 2002561 h 6473541"/>
              <a:gd name="connsiteX154" fmla="*/ 570283 w 4329568"/>
              <a:gd name="connsiteY154" fmla="*/ 2105590 h 6473541"/>
              <a:gd name="connsiteX155" fmla="*/ 1459698 w 4329568"/>
              <a:gd name="connsiteY155" fmla="*/ 928779 h 6473541"/>
              <a:gd name="connsiteX156" fmla="*/ 1459698 w 4329568"/>
              <a:gd name="connsiteY156" fmla="*/ 928779 h 6473541"/>
              <a:gd name="connsiteX157" fmla="*/ 1932629 w 4329568"/>
              <a:gd name="connsiteY157" fmla="*/ 272277 h 6473541"/>
              <a:gd name="connsiteX158" fmla="*/ 0 w 4329568"/>
              <a:gd name="connsiteY158" fmla="*/ 0 h 6473541"/>
              <a:gd name="connsiteX159" fmla="*/ 1827401 w 4329568"/>
              <a:gd name="connsiteY159" fmla="*/ 0 h 6473541"/>
              <a:gd name="connsiteX160" fmla="*/ 1363645 w 4329568"/>
              <a:gd name="connsiteY160" fmla="*/ 563293 h 6473541"/>
              <a:gd name="connsiteX161" fmla="*/ 206620 w 4329568"/>
              <a:gd name="connsiteY161" fmla="*/ 1954953 h 6473541"/>
              <a:gd name="connsiteX162" fmla="*/ 156709 w 4329568"/>
              <a:gd name="connsiteY162" fmla="*/ 1995320 h 6473541"/>
              <a:gd name="connsiteX163" fmla="*/ 0 w 4329568"/>
              <a:gd name="connsiteY163" fmla="*/ 2168668 h 647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4329568" h="6473541">
                <a:moveTo>
                  <a:pt x="410480" y="4188952"/>
                </a:moveTo>
                <a:cubicBezTo>
                  <a:pt x="408225" y="4187457"/>
                  <a:pt x="405566" y="4187394"/>
                  <a:pt x="403302" y="4189746"/>
                </a:cubicBezTo>
                <a:cubicBezTo>
                  <a:pt x="400283" y="4192881"/>
                  <a:pt x="397969" y="4200315"/>
                  <a:pt x="398247" y="4214385"/>
                </a:cubicBezTo>
                <a:cubicBezTo>
                  <a:pt x="375939" y="4226072"/>
                  <a:pt x="326027" y="4266439"/>
                  <a:pt x="315436" y="4300420"/>
                </a:cubicBezTo>
                <a:cubicBezTo>
                  <a:pt x="354755" y="4294034"/>
                  <a:pt x="387655" y="4248366"/>
                  <a:pt x="398247" y="4214385"/>
                </a:cubicBezTo>
                <a:cubicBezTo>
                  <a:pt x="420363" y="4210789"/>
                  <a:pt x="417243" y="4193434"/>
                  <a:pt x="410480" y="4188952"/>
                </a:cubicBezTo>
                <a:close/>
                <a:moveTo>
                  <a:pt x="3226500" y="4182512"/>
                </a:moveTo>
                <a:cubicBezTo>
                  <a:pt x="3209489" y="4177211"/>
                  <a:pt x="3222328" y="4255782"/>
                  <a:pt x="3226500" y="4182512"/>
                </a:cubicBezTo>
                <a:close/>
                <a:moveTo>
                  <a:pt x="3234205" y="3439252"/>
                </a:moveTo>
                <a:cubicBezTo>
                  <a:pt x="3224374" y="3440851"/>
                  <a:pt x="3218132" y="3445895"/>
                  <a:pt x="3214635" y="3451503"/>
                </a:cubicBezTo>
                <a:cubicBezTo>
                  <a:pt x="3204136" y="3468333"/>
                  <a:pt x="3218313" y="3490231"/>
                  <a:pt x="3234205" y="3439252"/>
                </a:cubicBezTo>
                <a:close/>
                <a:moveTo>
                  <a:pt x="3446683" y="2659332"/>
                </a:moveTo>
                <a:lnTo>
                  <a:pt x="3446712" y="2659359"/>
                </a:lnTo>
                <a:lnTo>
                  <a:pt x="3439054" y="2669771"/>
                </a:lnTo>
                <a:cubicBezTo>
                  <a:pt x="3416684" y="2700373"/>
                  <a:pt x="3394727" y="2729647"/>
                  <a:pt x="3372700" y="2755404"/>
                </a:cubicBezTo>
                <a:cubicBezTo>
                  <a:pt x="3420727" y="2691147"/>
                  <a:pt x="3442022" y="2663996"/>
                  <a:pt x="3446683" y="2659332"/>
                </a:cubicBezTo>
                <a:close/>
                <a:moveTo>
                  <a:pt x="478541" y="2369534"/>
                </a:moveTo>
                <a:cubicBezTo>
                  <a:pt x="476562" y="2368562"/>
                  <a:pt x="474589" y="2369804"/>
                  <a:pt x="473423" y="2374246"/>
                </a:cubicBezTo>
                <a:cubicBezTo>
                  <a:pt x="471870" y="2380169"/>
                  <a:pt x="471748" y="2391779"/>
                  <a:pt x="474957" y="2411424"/>
                </a:cubicBezTo>
                <a:cubicBezTo>
                  <a:pt x="440934" y="2400816"/>
                  <a:pt x="440934" y="2400816"/>
                  <a:pt x="435641" y="2417807"/>
                </a:cubicBezTo>
                <a:cubicBezTo>
                  <a:pt x="469658" y="2428414"/>
                  <a:pt x="474957" y="2411424"/>
                  <a:pt x="474957" y="2411424"/>
                </a:cubicBezTo>
                <a:cubicBezTo>
                  <a:pt x="490483" y="2395291"/>
                  <a:pt x="484480" y="2372450"/>
                  <a:pt x="478541" y="2369534"/>
                </a:cubicBezTo>
                <a:close/>
                <a:moveTo>
                  <a:pt x="2128771" y="0"/>
                </a:moveTo>
                <a:lnTo>
                  <a:pt x="4204338" y="0"/>
                </a:lnTo>
                <a:lnTo>
                  <a:pt x="4159562" y="111229"/>
                </a:lnTo>
                <a:cubicBezTo>
                  <a:pt x="4170154" y="77247"/>
                  <a:pt x="4094886" y="258847"/>
                  <a:pt x="4117194" y="247153"/>
                </a:cubicBezTo>
                <a:cubicBezTo>
                  <a:pt x="4134202" y="252457"/>
                  <a:pt x="4134202" y="252457"/>
                  <a:pt x="4134202" y="252457"/>
                </a:cubicBezTo>
                <a:cubicBezTo>
                  <a:pt x="4134202" y="252457"/>
                  <a:pt x="4134202" y="252457"/>
                  <a:pt x="4151217" y="257761"/>
                </a:cubicBezTo>
                <a:cubicBezTo>
                  <a:pt x="4151217" y="257761"/>
                  <a:pt x="4211721" y="183413"/>
                  <a:pt x="4217013" y="166422"/>
                </a:cubicBezTo>
                <a:cubicBezTo>
                  <a:pt x="4239321" y="154736"/>
                  <a:pt x="4327428" y="51707"/>
                  <a:pt x="4327428" y="51707"/>
                </a:cubicBezTo>
                <a:cubicBezTo>
                  <a:pt x="4356156" y="79302"/>
                  <a:pt x="4086541" y="405372"/>
                  <a:pt x="4070653" y="456347"/>
                </a:cubicBezTo>
                <a:cubicBezTo>
                  <a:pt x="4065353" y="473338"/>
                  <a:pt x="4038877" y="558291"/>
                  <a:pt x="4038877" y="558291"/>
                </a:cubicBezTo>
                <a:cubicBezTo>
                  <a:pt x="4050592" y="580585"/>
                  <a:pt x="4182188" y="397904"/>
                  <a:pt x="4106923" y="579500"/>
                </a:cubicBezTo>
                <a:cubicBezTo>
                  <a:pt x="4042248" y="727118"/>
                  <a:pt x="3762037" y="1087172"/>
                  <a:pt x="3740853" y="1155135"/>
                </a:cubicBezTo>
                <a:cubicBezTo>
                  <a:pt x="3740853" y="1155135"/>
                  <a:pt x="3713249" y="1183815"/>
                  <a:pt x="3707954" y="1200802"/>
                </a:cubicBezTo>
                <a:cubicBezTo>
                  <a:pt x="3734115" y="817484"/>
                  <a:pt x="3664461" y="1280458"/>
                  <a:pt x="3731385" y="1245392"/>
                </a:cubicBezTo>
                <a:cubicBezTo>
                  <a:pt x="3770704" y="1239005"/>
                  <a:pt x="3776000" y="1222018"/>
                  <a:pt x="3781296" y="1205025"/>
                </a:cubicBezTo>
                <a:cubicBezTo>
                  <a:pt x="3781296" y="1205025"/>
                  <a:pt x="3793012" y="1227319"/>
                  <a:pt x="3798311" y="1210328"/>
                </a:cubicBezTo>
                <a:cubicBezTo>
                  <a:pt x="3815323" y="1215629"/>
                  <a:pt x="3836504" y="1147670"/>
                  <a:pt x="3858811" y="1135976"/>
                </a:cubicBezTo>
                <a:cubicBezTo>
                  <a:pt x="3858811" y="1135976"/>
                  <a:pt x="3875823" y="1141277"/>
                  <a:pt x="3881119" y="1124290"/>
                </a:cubicBezTo>
                <a:cubicBezTo>
                  <a:pt x="3953338" y="1072236"/>
                  <a:pt x="3991534" y="1009575"/>
                  <a:pt x="4024434" y="963907"/>
                </a:cubicBezTo>
                <a:cubicBezTo>
                  <a:pt x="3991534" y="1009575"/>
                  <a:pt x="3993778" y="1122122"/>
                  <a:pt x="4036150" y="986194"/>
                </a:cubicBezTo>
                <a:cubicBezTo>
                  <a:pt x="4025558" y="1020182"/>
                  <a:pt x="4052038" y="935226"/>
                  <a:pt x="4052038" y="935226"/>
                </a:cubicBezTo>
                <a:cubicBezTo>
                  <a:pt x="4057334" y="918232"/>
                  <a:pt x="4086058" y="945831"/>
                  <a:pt x="4108369" y="934141"/>
                </a:cubicBezTo>
                <a:cubicBezTo>
                  <a:pt x="4141269" y="888473"/>
                  <a:pt x="4217657" y="763153"/>
                  <a:pt x="4212361" y="780140"/>
                </a:cubicBezTo>
                <a:cubicBezTo>
                  <a:pt x="4229373" y="785441"/>
                  <a:pt x="4120085" y="956435"/>
                  <a:pt x="4114785" y="973426"/>
                </a:cubicBezTo>
                <a:cubicBezTo>
                  <a:pt x="4120085" y="956435"/>
                  <a:pt x="3971474" y="1133812"/>
                  <a:pt x="4022509" y="1149721"/>
                </a:cubicBezTo>
                <a:cubicBezTo>
                  <a:pt x="4039521" y="1155021"/>
                  <a:pt x="4125377" y="939445"/>
                  <a:pt x="4159404" y="950049"/>
                </a:cubicBezTo>
                <a:cubicBezTo>
                  <a:pt x="3996029" y="1234670"/>
                  <a:pt x="3748718" y="1549057"/>
                  <a:pt x="3529012" y="1834764"/>
                </a:cubicBezTo>
                <a:cubicBezTo>
                  <a:pt x="3463212" y="1926106"/>
                  <a:pt x="3341081" y="2018527"/>
                  <a:pt x="3321024" y="2142769"/>
                </a:cubicBezTo>
                <a:cubicBezTo>
                  <a:pt x="3321024" y="2142769"/>
                  <a:pt x="3350872" y="2226636"/>
                  <a:pt x="3345579" y="2243627"/>
                </a:cubicBezTo>
                <a:cubicBezTo>
                  <a:pt x="3350872" y="2226636"/>
                  <a:pt x="3332740" y="2165063"/>
                  <a:pt x="3366763" y="2175664"/>
                </a:cubicBezTo>
                <a:cubicBezTo>
                  <a:pt x="3366763" y="2175664"/>
                  <a:pt x="3345579" y="2243627"/>
                  <a:pt x="3362587" y="2248930"/>
                </a:cubicBezTo>
                <a:cubicBezTo>
                  <a:pt x="3362587" y="2248930"/>
                  <a:pt x="3400783" y="2186269"/>
                  <a:pt x="3428387" y="2157588"/>
                </a:cubicBezTo>
                <a:cubicBezTo>
                  <a:pt x="3423091" y="2174582"/>
                  <a:pt x="3440106" y="2179886"/>
                  <a:pt x="3474130" y="2190487"/>
                </a:cubicBezTo>
                <a:cubicBezTo>
                  <a:pt x="3429511" y="2213864"/>
                  <a:pt x="3359539" y="2378469"/>
                  <a:pt x="3452942" y="2258453"/>
                </a:cubicBezTo>
                <a:cubicBezTo>
                  <a:pt x="3534633" y="2116139"/>
                  <a:pt x="3534633" y="2116139"/>
                  <a:pt x="3534633" y="2116139"/>
                </a:cubicBezTo>
                <a:cubicBezTo>
                  <a:pt x="3552765" y="2177718"/>
                  <a:pt x="3316050" y="2458121"/>
                  <a:pt x="3448770" y="2331715"/>
                </a:cubicBezTo>
                <a:cubicBezTo>
                  <a:pt x="3454069" y="2314725"/>
                  <a:pt x="3514569" y="2240380"/>
                  <a:pt x="3536877" y="2228686"/>
                </a:cubicBezTo>
                <a:cubicBezTo>
                  <a:pt x="3519865" y="2223386"/>
                  <a:pt x="3576196" y="2222300"/>
                  <a:pt x="3576196" y="2222300"/>
                </a:cubicBezTo>
                <a:cubicBezTo>
                  <a:pt x="3620812" y="2198928"/>
                  <a:pt x="3664307" y="2119275"/>
                  <a:pt x="3725931" y="2101199"/>
                </a:cubicBezTo>
                <a:cubicBezTo>
                  <a:pt x="3616636" y="2272194"/>
                  <a:pt x="3396937" y="2557900"/>
                  <a:pt x="3260038" y="2757569"/>
                </a:cubicBezTo>
                <a:cubicBezTo>
                  <a:pt x="3238854" y="2825531"/>
                  <a:pt x="3211250" y="2854211"/>
                  <a:pt x="3311073" y="2773477"/>
                </a:cubicBezTo>
                <a:cubicBezTo>
                  <a:pt x="3338680" y="2744800"/>
                  <a:pt x="3321665" y="2739496"/>
                  <a:pt x="3343972" y="2727809"/>
                </a:cubicBezTo>
                <a:cubicBezTo>
                  <a:pt x="3327242" y="2736574"/>
                  <a:pt x="3327302" y="2792516"/>
                  <a:pt x="3321201" y="2817704"/>
                </a:cubicBezTo>
                <a:lnTo>
                  <a:pt x="3317660" y="2827032"/>
                </a:lnTo>
                <a:lnTo>
                  <a:pt x="3312196" y="2829753"/>
                </a:lnTo>
                <a:cubicBezTo>
                  <a:pt x="3314323" y="2830415"/>
                  <a:pt x="3316065" y="2829502"/>
                  <a:pt x="3317531" y="2827373"/>
                </a:cubicBezTo>
                <a:lnTo>
                  <a:pt x="3317660" y="2827032"/>
                </a:lnTo>
                <a:lnTo>
                  <a:pt x="3317790" y="2826968"/>
                </a:lnTo>
                <a:cubicBezTo>
                  <a:pt x="3343921" y="2805848"/>
                  <a:pt x="3439660" y="2673986"/>
                  <a:pt x="3447219" y="2659822"/>
                </a:cubicBezTo>
                <a:lnTo>
                  <a:pt x="3446712" y="2659359"/>
                </a:lnTo>
                <a:lnTo>
                  <a:pt x="3507891" y="2576175"/>
                </a:lnTo>
                <a:cubicBezTo>
                  <a:pt x="3555255" y="2514042"/>
                  <a:pt x="3606210" y="2455359"/>
                  <a:pt x="3664625" y="2417644"/>
                </a:cubicBezTo>
                <a:cubicBezTo>
                  <a:pt x="3714537" y="2377277"/>
                  <a:pt x="3599950" y="2565255"/>
                  <a:pt x="3572350" y="2593932"/>
                </a:cubicBezTo>
                <a:cubicBezTo>
                  <a:pt x="3446039" y="2759623"/>
                  <a:pt x="3302728" y="2920010"/>
                  <a:pt x="3215744" y="3079314"/>
                </a:cubicBezTo>
                <a:cubicBezTo>
                  <a:pt x="3164712" y="3063402"/>
                  <a:pt x="3194563" y="3147273"/>
                  <a:pt x="3215744" y="3079314"/>
                </a:cubicBezTo>
                <a:cubicBezTo>
                  <a:pt x="3276251" y="3004962"/>
                  <a:pt x="3319740" y="2925310"/>
                  <a:pt x="3414267" y="2861570"/>
                </a:cubicBezTo>
                <a:cubicBezTo>
                  <a:pt x="3525809" y="2803126"/>
                  <a:pt x="3233879" y="3140890"/>
                  <a:pt x="3284915" y="3156799"/>
                </a:cubicBezTo>
                <a:cubicBezTo>
                  <a:pt x="3301926" y="3162099"/>
                  <a:pt x="3471721" y="2916760"/>
                  <a:pt x="3471721" y="2916760"/>
                </a:cubicBezTo>
                <a:cubicBezTo>
                  <a:pt x="3532225" y="2842412"/>
                  <a:pt x="3570421" y="2779749"/>
                  <a:pt x="3664947" y="2716009"/>
                </a:cubicBezTo>
                <a:cubicBezTo>
                  <a:pt x="3555656" y="2886994"/>
                  <a:pt x="3405925" y="3008099"/>
                  <a:pt x="3313641" y="3184394"/>
                </a:cubicBezTo>
                <a:cubicBezTo>
                  <a:pt x="3314769" y="3240666"/>
                  <a:pt x="3271274" y="3320318"/>
                  <a:pt x="3337077" y="3228980"/>
                </a:cubicBezTo>
                <a:cubicBezTo>
                  <a:pt x="3381689" y="3205603"/>
                  <a:pt x="3386988" y="3188612"/>
                  <a:pt x="3403996" y="3193916"/>
                </a:cubicBezTo>
                <a:cubicBezTo>
                  <a:pt x="3360505" y="3273565"/>
                  <a:pt x="3288289" y="3325622"/>
                  <a:pt x="3239497" y="3422262"/>
                </a:cubicBezTo>
                <a:cubicBezTo>
                  <a:pt x="3339320" y="3341527"/>
                  <a:pt x="3398700" y="3210903"/>
                  <a:pt x="3481512" y="3124869"/>
                </a:cubicBezTo>
                <a:cubicBezTo>
                  <a:pt x="3394532" y="3284169"/>
                  <a:pt x="3261805" y="3410575"/>
                  <a:pt x="3164233" y="3603857"/>
                </a:cubicBezTo>
                <a:cubicBezTo>
                  <a:pt x="3113198" y="3587949"/>
                  <a:pt x="3170649" y="3643142"/>
                  <a:pt x="3164233" y="3603857"/>
                </a:cubicBezTo>
                <a:cubicBezTo>
                  <a:pt x="3286364" y="3511436"/>
                  <a:pt x="3422136" y="3255489"/>
                  <a:pt x="3554855" y="3129083"/>
                </a:cubicBezTo>
                <a:cubicBezTo>
                  <a:pt x="3615355" y="3054738"/>
                  <a:pt x="3538967" y="3180058"/>
                  <a:pt x="3523075" y="3231030"/>
                </a:cubicBezTo>
                <a:cubicBezTo>
                  <a:pt x="3495475" y="3259707"/>
                  <a:pt x="3456159" y="3266097"/>
                  <a:pt x="3445560" y="3300078"/>
                </a:cubicBezTo>
                <a:cubicBezTo>
                  <a:pt x="3354410" y="3532645"/>
                  <a:pt x="3166480" y="3716408"/>
                  <a:pt x="3046596" y="3921381"/>
                </a:cubicBezTo>
                <a:cubicBezTo>
                  <a:pt x="3007277" y="3927767"/>
                  <a:pt x="3001981" y="3944754"/>
                  <a:pt x="2996685" y="3961748"/>
                </a:cubicBezTo>
                <a:cubicBezTo>
                  <a:pt x="2974374" y="3973438"/>
                  <a:pt x="2974374" y="3973438"/>
                  <a:pt x="2963785" y="4007415"/>
                </a:cubicBezTo>
                <a:cubicBezTo>
                  <a:pt x="2929761" y="3996814"/>
                  <a:pt x="2964909" y="4063691"/>
                  <a:pt x="2963785" y="4007415"/>
                </a:cubicBezTo>
                <a:cubicBezTo>
                  <a:pt x="2980793" y="4012720"/>
                  <a:pt x="2991389" y="3978742"/>
                  <a:pt x="2996685" y="3961748"/>
                </a:cubicBezTo>
                <a:cubicBezTo>
                  <a:pt x="3030708" y="3972356"/>
                  <a:pt x="3036005" y="3955362"/>
                  <a:pt x="3046596" y="3921381"/>
                </a:cubicBezTo>
                <a:cubicBezTo>
                  <a:pt x="3250411" y="3686646"/>
                  <a:pt x="3454230" y="3451915"/>
                  <a:pt x="3692072" y="3227784"/>
                </a:cubicBezTo>
                <a:cubicBezTo>
                  <a:pt x="3594492" y="3421066"/>
                  <a:pt x="3456474" y="3564462"/>
                  <a:pt x="3369493" y="3723763"/>
                </a:cubicBezTo>
                <a:cubicBezTo>
                  <a:pt x="3369493" y="3723763"/>
                  <a:pt x="3326002" y="3803412"/>
                  <a:pt x="3360025" y="3814020"/>
                </a:cubicBezTo>
                <a:cubicBezTo>
                  <a:pt x="3377037" y="3819320"/>
                  <a:pt x="3419405" y="3683396"/>
                  <a:pt x="3465141" y="3716295"/>
                </a:cubicBezTo>
                <a:cubicBezTo>
                  <a:pt x="3476860" y="3738586"/>
                  <a:pt x="3345260" y="3921271"/>
                  <a:pt x="3339964" y="3938258"/>
                </a:cubicBezTo>
                <a:cubicBezTo>
                  <a:pt x="3274161" y="4029596"/>
                  <a:pt x="3114965" y="4240955"/>
                  <a:pt x="3291177" y="4034901"/>
                </a:cubicBezTo>
                <a:cubicBezTo>
                  <a:pt x="3391000" y="3954159"/>
                  <a:pt x="3391000" y="3954159"/>
                  <a:pt x="3391000" y="3954159"/>
                </a:cubicBezTo>
                <a:cubicBezTo>
                  <a:pt x="3414427" y="3998751"/>
                  <a:pt x="3242392" y="4131540"/>
                  <a:pt x="3254101" y="4153835"/>
                </a:cubicBezTo>
                <a:cubicBezTo>
                  <a:pt x="3381531" y="4044423"/>
                  <a:pt x="3459047" y="3975375"/>
                  <a:pt x="3586473" y="3865960"/>
                </a:cubicBezTo>
                <a:cubicBezTo>
                  <a:pt x="3592889" y="3905245"/>
                  <a:pt x="3493070" y="3985984"/>
                  <a:pt x="3499490" y="4025265"/>
                </a:cubicBezTo>
                <a:cubicBezTo>
                  <a:pt x="3504786" y="4008271"/>
                  <a:pt x="3549401" y="3984898"/>
                  <a:pt x="3538809" y="4018879"/>
                </a:cubicBezTo>
                <a:cubicBezTo>
                  <a:pt x="3522921" y="4069847"/>
                  <a:pt x="3369014" y="4264219"/>
                  <a:pt x="3330814" y="4326876"/>
                </a:cubicBezTo>
                <a:cubicBezTo>
                  <a:pt x="3292619" y="4389538"/>
                  <a:pt x="3182207" y="4504257"/>
                  <a:pt x="3133423" y="4600897"/>
                </a:cubicBezTo>
                <a:cubicBezTo>
                  <a:pt x="3101646" y="4702840"/>
                  <a:pt x="3217354" y="4571134"/>
                  <a:pt x="3217354" y="4571134"/>
                </a:cubicBezTo>
                <a:cubicBezTo>
                  <a:pt x="3223770" y="4610419"/>
                  <a:pt x="3052858" y="4799483"/>
                  <a:pt x="3014663" y="4862145"/>
                </a:cubicBezTo>
                <a:cubicBezTo>
                  <a:pt x="2635753" y="5359210"/>
                  <a:pt x="2252674" y="5929541"/>
                  <a:pt x="1753559" y="6333213"/>
                </a:cubicBezTo>
                <a:cubicBezTo>
                  <a:pt x="1698355" y="6390570"/>
                  <a:pt x="1521016" y="6540352"/>
                  <a:pt x="1496462" y="6439488"/>
                </a:cubicBezTo>
                <a:cubicBezTo>
                  <a:pt x="1490042" y="6400206"/>
                  <a:pt x="1491165" y="6456482"/>
                  <a:pt x="1445430" y="6423583"/>
                </a:cubicBezTo>
                <a:cubicBezTo>
                  <a:pt x="1416702" y="6395988"/>
                  <a:pt x="1416702" y="6395988"/>
                  <a:pt x="1416702" y="6395988"/>
                </a:cubicBezTo>
                <a:cubicBezTo>
                  <a:pt x="1365663" y="6380083"/>
                  <a:pt x="1304036" y="6398156"/>
                  <a:pt x="1281728" y="6409842"/>
                </a:cubicBezTo>
                <a:cubicBezTo>
                  <a:pt x="1247709" y="6399237"/>
                  <a:pt x="1241286" y="6359952"/>
                  <a:pt x="1190257" y="6344044"/>
                </a:cubicBezTo>
                <a:cubicBezTo>
                  <a:pt x="1150934" y="6350434"/>
                  <a:pt x="1128627" y="6362120"/>
                  <a:pt x="1111615" y="6356820"/>
                </a:cubicBezTo>
                <a:cubicBezTo>
                  <a:pt x="1077591" y="6346212"/>
                  <a:pt x="1082888" y="6329225"/>
                  <a:pt x="1065872" y="6323921"/>
                </a:cubicBezTo>
                <a:cubicBezTo>
                  <a:pt x="1065872" y="6323921"/>
                  <a:pt x="1043571" y="6335607"/>
                  <a:pt x="1026556" y="6330303"/>
                </a:cubicBezTo>
                <a:cubicBezTo>
                  <a:pt x="969102" y="6275113"/>
                  <a:pt x="1059452" y="6284639"/>
                  <a:pt x="1025432" y="6274028"/>
                </a:cubicBezTo>
                <a:cubicBezTo>
                  <a:pt x="1025432" y="6274028"/>
                  <a:pt x="963805" y="6292108"/>
                  <a:pt x="941498" y="6303794"/>
                </a:cubicBezTo>
                <a:cubicBezTo>
                  <a:pt x="907475" y="6293186"/>
                  <a:pt x="645882" y="6174366"/>
                  <a:pt x="555528" y="6164843"/>
                </a:cubicBezTo>
                <a:cubicBezTo>
                  <a:pt x="516212" y="6171233"/>
                  <a:pt x="483305" y="6216900"/>
                  <a:pt x="476889" y="6177615"/>
                </a:cubicBezTo>
                <a:cubicBezTo>
                  <a:pt x="442869" y="6167011"/>
                  <a:pt x="419434" y="6122425"/>
                  <a:pt x="402419" y="6117121"/>
                </a:cubicBezTo>
                <a:cubicBezTo>
                  <a:pt x="419434" y="6122425"/>
                  <a:pt x="374819" y="6145798"/>
                  <a:pt x="374819" y="6145798"/>
                </a:cubicBezTo>
                <a:cubicBezTo>
                  <a:pt x="306772" y="6124589"/>
                  <a:pt x="306772" y="6124589"/>
                  <a:pt x="306772" y="6124589"/>
                </a:cubicBezTo>
                <a:cubicBezTo>
                  <a:pt x="296183" y="6158574"/>
                  <a:pt x="295059" y="6102299"/>
                  <a:pt x="295059" y="6102299"/>
                </a:cubicBezTo>
                <a:cubicBezTo>
                  <a:pt x="295059" y="6102299"/>
                  <a:pt x="255740" y="6108684"/>
                  <a:pt x="227010" y="6081086"/>
                </a:cubicBezTo>
                <a:cubicBezTo>
                  <a:pt x="210005" y="6075785"/>
                  <a:pt x="271629" y="6057709"/>
                  <a:pt x="220593" y="6041808"/>
                </a:cubicBezTo>
                <a:cubicBezTo>
                  <a:pt x="164262" y="6042886"/>
                  <a:pt x="171802" y="6138447"/>
                  <a:pt x="135538" y="6015288"/>
                </a:cubicBezTo>
                <a:cubicBezTo>
                  <a:pt x="105683" y="5931421"/>
                  <a:pt x="113227" y="6026978"/>
                  <a:pt x="39887" y="6022760"/>
                </a:cubicBezTo>
                <a:cubicBezTo>
                  <a:pt x="37238" y="6031255"/>
                  <a:pt x="30054" y="6024356"/>
                  <a:pt x="18618" y="6016132"/>
                </a:cubicBezTo>
                <a:lnTo>
                  <a:pt x="0" y="6005521"/>
                </a:lnTo>
                <a:lnTo>
                  <a:pt x="0" y="4721621"/>
                </a:lnTo>
                <a:lnTo>
                  <a:pt x="19058" y="4697379"/>
                </a:lnTo>
                <a:cubicBezTo>
                  <a:pt x="82211" y="4614535"/>
                  <a:pt x="139786" y="4534612"/>
                  <a:pt x="189136" y="4466107"/>
                </a:cubicBezTo>
                <a:cubicBezTo>
                  <a:pt x="228452" y="4459724"/>
                  <a:pt x="249639" y="4391759"/>
                  <a:pt x="277239" y="4363082"/>
                </a:cubicBezTo>
                <a:cubicBezTo>
                  <a:pt x="237920" y="4369468"/>
                  <a:pt x="222036" y="4420439"/>
                  <a:pt x="189136" y="4466107"/>
                </a:cubicBezTo>
                <a:lnTo>
                  <a:pt x="0" y="4680499"/>
                </a:lnTo>
                <a:lnTo>
                  <a:pt x="0" y="3005400"/>
                </a:lnTo>
                <a:lnTo>
                  <a:pt x="36449" y="2957486"/>
                </a:lnTo>
                <a:cubicBezTo>
                  <a:pt x="125740" y="2843176"/>
                  <a:pt x="216495" y="2731653"/>
                  <a:pt x="293447" y="2634469"/>
                </a:cubicBezTo>
                <a:cubicBezTo>
                  <a:pt x="336938" y="2554820"/>
                  <a:pt x="352827" y="2503845"/>
                  <a:pt x="402734" y="2463481"/>
                </a:cubicBezTo>
                <a:cubicBezTo>
                  <a:pt x="419750" y="2468778"/>
                  <a:pt x="408038" y="2446487"/>
                  <a:pt x="408038" y="2446487"/>
                </a:cubicBezTo>
                <a:cubicBezTo>
                  <a:pt x="408038" y="2446487"/>
                  <a:pt x="408038" y="2446487"/>
                  <a:pt x="402734" y="2463481"/>
                </a:cubicBezTo>
                <a:cubicBezTo>
                  <a:pt x="318800" y="2493240"/>
                  <a:pt x="490846" y="2360449"/>
                  <a:pt x="506730" y="2309477"/>
                </a:cubicBezTo>
                <a:cubicBezTo>
                  <a:pt x="328351" y="2477573"/>
                  <a:pt x="169741" y="2683292"/>
                  <a:pt x="8895" y="2896178"/>
                </a:cubicBezTo>
                <a:lnTo>
                  <a:pt x="0" y="2907907"/>
                </a:lnTo>
                <a:lnTo>
                  <a:pt x="0" y="2881105"/>
                </a:lnTo>
                <a:lnTo>
                  <a:pt x="92460" y="2768429"/>
                </a:lnTo>
                <a:cubicBezTo>
                  <a:pt x="315022" y="2497885"/>
                  <a:pt x="530566" y="2233020"/>
                  <a:pt x="735909" y="1933517"/>
                </a:cubicBezTo>
                <a:cubicBezTo>
                  <a:pt x="817593" y="1791203"/>
                  <a:pt x="741205" y="1916523"/>
                  <a:pt x="658390" y="2002561"/>
                </a:cubicBezTo>
                <a:cubicBezTo>
                  <a:pt x="625490" y="2048229"/>
                  <a:pt x="592590" y="2093903"/>
                  <a:pt x="570283" y="2105590"/>
                </a:cubicBezTo>
                <a:cubicBezTo>
                  <a:pt x="849373" y="1689256"/>
                  <a:pt x="1168895" y="1322815"/>
                  <a:pt x="1459698" y="928779"/>
                </a:cubicBezTo>
                <a:cubicBezTo>
                  <a:pt x="1426798" y="974446"/>
                  <a:pt x="1538337" y="916007"/>
                  <a:pt x="1459698" y="928779"/>
                </a:cubicBezTo>
                <a:cubicBezTo>
                  <a:pt x="1615691" y="697780"/>
                  <a:pt x="1774892" y="486422"/>
                  <a:pt x="1932629" y="272277"/>
                </a:cubicBezTo>
                <a:close/>
                <a:moveTo>
                  <a:pt x="0" y="0"/>
                </a:moveTo>
                <a:lnTo>
                  <a:pt x="1827401" y="0"/>
                </a:lnTo>
                <a:lnTo>
                  <a:pt x="1363645" y="563293"/>
                </a:lnTo>
                <a:cubicBezTo>
                  <a:pt x="975670" y="1029570"/>
                  <a:pt x="583442" y="1494521"/>
                  <a:pt x="206620" y="1954953"/>
                </a:cubicBezTo>
                <a:cubicBezTo>
                  <a:pt x="189609" y="1949652"/>
                  <a:pt x="179020" y="1983630"/>
                  <a:pt x="156709" y="1995320"/>
                </a:cubicBezTo>
                <a:lnTo>
                  <a:pt x="0" y="2168668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51047" y="-12358"/>
            <a:ext cx="8086252" cy="6870357"/>
          </a:xfrm>
          <a:custGeom>
            <a:avLst/>
            <a:gdLst>
              <a:gd name="connsiteX0" fmla="*/ 864064 w 8086252"/>
              <a:gd name="connsiteY0" fmla="*/ 4613767 h 6870357"/>
              <a:gd name="connsiteX1" fmla="*/ 863432 w 8086252"/>
              <a:gd name="connsiteY1" fmla="*/ 4615081 h 6870357"/>
              <a:gd name="connsiteX2" fmla="*/ 737817 w 8086252"/>
              <a:gd name="connsiteY2" fmla="*/ 4830923 h 6870357"/>
              <a:gd name="connsiteX3" fmla="*/ 815259 w 8086252"/>
              <a:gd name="connsiteY3" fmla="*/ 4624947 h 6870357"/>
              <a:gd name="connsiteX4" fmla="*/ 868457 w 8086252"/>
              <a:gd name="connsiteY4" fmla="*/ 4604626 h 6870357"/>
              <a:gd name="connsiteX5" fmla="*/ 866795 w 8086252"/>
              <a:gd name="connsiteY5" fmla="*/ 4613135 h 6870357"/>
              <a:gd name="connsiteX6" fmla="*/ 864064 w 8086252"/>
              <a:gd name="connsiteY6" fmla="*/ 4613767 h 6870357"/>
              <a:gd name="connsiteX7" fmla="*/ 7633289 w 8086252"/>
              <a:gd name="connsiteY7" fmla="*/ 1672873 h 6870357"/>
              <a:gd name="connsiteX8" fmla="*/ 7608208 w 8086252"/>
              <a:gd name="connsiteY8" fmla="*/ 1696304 h 6870357"/>
              <a:gd name="connsiteX9" fmla="*/ 7596307 w 8086252"/>
              <a:gd name="connsiteY9" fmla="*/ 1707576 h 6870357"/>
              <a:gd name="connsiteX10" fmla="*/ 7606253 w 8086252"/>
              <a:gd name="connsiteY10" fmla="*/ 1692954 h 6870357"/>
              <a:gd name="connsiteX11" fmla="*/ 7633289 w 8086252"/>
              <a:gd name="connsiteY11" fmla="*/ 1672873 h 6870357"/>
              <a:gd name="connsiteX12" fmla="*/ 4372712 w 8086252"/>
              <a:gd name="connsiteY12" fmla="*/ 0 h 6870357"/>
              <a:gd name="connsiteX13" fmla="*/ 6092705 w 8086252"/>
              <a:gd name="connsiteY13" fmla="*/ 0 h 6870357"/>
              <a:gd name="connsiteX14" fmla="*/ 5928911 w 8086252"/>
              <a:gd name="connsiteY14" fmla="*/ 280919 h 6870357"/>
              <a:gd name="connsiteX15" fmla="*/ 5242186 w 8086252"/>
              <a:gd name="connsiteY15" fmla="*/ 1246668 h 6870357"/>
              <a:gd name="connsiteX16" fmla="*/ 5194014 w 8086252"/>
              <a:gd name="connsiteY16" fmla="*/ 1256533 h 6870357"/>
              <a:gd name="connsiteX17" fmla="*/ 5242186 w 8086252"/>
              <a:gd name="connsiteY17" fmla="*/ 1246668 h 6870357"/>
              <a:gd name="connsiteX18" fmla="*/ 5882558 w 8086252"/>
              <a:gd name="connsiteY18" fmla="*/ 400065 h 6870357"/>
              <a:gd name="connsiteX19" fmla="*/ 6135196 w 8086252"/>
              <a:gd name="connsiteY19" fmla="*/ 0 h 6870357"/>
              <a:gd name="connsiteX20" fmla="*/ 6272777 w 8086252"/>
              <a:gd name="connsiteY20" fmla="*/ 0 h 6870357"/>
              <a:gd name="connsiteX21" fmla="*/ 6203662 w 8086252"/>
              <a:gd name="connsiteY21" fmla="*/ 125320 h 6870357"/>
              <a:gd name="connsiteX22" fmla="*/ 5629937 w 8086252"/>
              <a:gd name="connsiteY22" fmla="*/ 987134 h 6870357"/>
              <a:gd name="connsiteX23" fmla="*/ 5890024 w 8086252"/>
              <a:gd name="connsiteY23" fmla="*/ 693711 h 6870357"/>
              <a:gd name="connsiteX24" fmla="*/ 6128255 w 8086252"/>
              <a:gd name="connsiteY24" fmla="*/ 331133 h 6870357"/>
              <a:gd name="connsiteX25" fmla="*/ 6320615 w 8086252"/>
              <a:gd name="connsiteY25" fmla="*/ 0 h 6870357"/>
              <a:gd name="connsiteX26" fmla="*/ 6531721 w 8086252"/>
              <a:gd name="connsiteY26" fmla="*/ 0 h 6870357"/>
              <a:gd name="connsiteX27" fmla="*/ 6509795 w 8086252"/>
              <a:gd name="connsiteY27" fmla="*/ 42698 h 6870357"/>
              <a:gd name="connsiteX28" fmla="*/ 6190277 w 8086252"/>
              <a:gd name="connsiteY28" fmla="*/ 592189 h 6870357"/>
              <a:gd name="connsiteX29" fmla="*/ 6488582 w 8086252"/>
              <a:gd name="connsiteY29" fmla="*/ 133345 h 6870357"/>
              <a:gd name="connsiteX30" fmla="*/ 6565554 w 8086252"/>
              <a:gd name="connsiteY30" fmla="*/ 0 h 6870357"/>
              <a:gd name="connsiteX31" fmla="*/ 6806776 w 8086252"/>
              <a:gd name="connsiteY31" fmla="*/ 0 h 6870357"/>
              <a:gd name="connsiteX32" fmla="*/ 6797109 w 8086252"/>
              <a:gd name="connsiteY32" fmla="*/ 18747 h 6870357"/>
              <a:gd name="connsiteX33" fmla="*/ 6773091 w 8086252"/>
              <a:gd name="connsiteY33" fmla="*/ 112584 h 6870357"/>
              <a:gd name="connsiteX34" fmla="*/ 6821920 w 8086252"/>
              <a:gd name="connsiteY34" fmla="*/ 42586 h 6870357"/>
              <a:gd name="connsiteX35" fmla="*/ 6848077 w 8086252"/>
              <a:gd name="connsiteY35" fmla="*/ 0 h 6870357"/>
              <a:gd name="connsiteX36" fmla="*/ 6964252 w 8086252"/>
              <a:gd name="connsiteY36" fmla="*/ 0 h 6870357"/>
              <a:gd name="connsiteX37" fmla="*/ 6943350 w 8086252"/>
              <a:gd name="connsiteY37" fmla="*/ 42790 h 6870357"/>
              <a:gd name="connsiteX38" fmla="*/ 6911983 w 8086252"/>
              <a:gd name="connsiteY38" fmla="*/ 104150 h 6870357"/>
              <a:gd name="connsiteX39" fmla="*/ 6824493 w 8086252"/>
              <a:gd name="connsiteY39" fmla="*/ 262149 h 6870357"/>
              <a:gd name="connsiteX40" fmla="*/ 6965773 w 8086252"/>
              <a:gd name="connsiteY40" fmla="*/ 73116 h 6870357"/>
              <a:gd name="connsiteX41" fmla="*/ 7002697 w 8086252"/>
              <a:gd name="connsiteY41" fmla="*/ 0 h 6870357"/>
              <a:gd name="connsiteX42" fmla="*/ 7191043 w 8086252"/>
              <a:gd name="connsiteY42" fmla="*/ 0 h 6870357"/>
              <a:gd name="connsiteX43" fmla="*/ 7175014 w 8086252"/>
              <a:gd name="connsiteY43" fmla="*/ 43485 h 6870357"/>
              <a:gd name="connsiteX44" fmla="*/ 7168495 w 8086252"/>
              <a:gd name="connsiteY44" fmla="*/ 81621 h 6870357"/>
              <a:gd name="connsiteX45" fmla="*/ 7092239 w 8086252"/>
              <a:gd name="connsiteY45" fmla="*/ 197302 h 6870357"/>
              <a:gd name="connsiteX46" fmla="*/ 7168495 w 8086252"/>
              <a:gd name="connsiteY46" fmla="*/ 81621 h 6870357"/>
              <a:gd name="connsiteX47" fmla="*/ 7224133 w 8086252"/>
              <a:gd name="connsiteY47" fmla="*/ 0 h 6870357"/>
              <a:gd name="connsiteX48" fmla="*/ 7277150 w 8086252"/>
              <a:gd name="connsiteY48" fmla="*/ 0 h 6870357"/>
              <a:gd name="connsiteX49" fmla="*/ 7231552 w 8086252"/>
              <a:gd name="connsiteY49" fmla="*/ 110173 h 6870357"/>
              <a:gd name="connsiteX50" fmla="*/ 6838611 w 8086252"/>
              <a:gd name="connsiteY50" fmla="*/ 809586 h 6870357"/>
              <a:gd name="connsiteX51" fmla="*/ 6240980 w 8086252"/>
              <a:gd name="connsiteY51" fmla="*/ 1602399 h 6870357"/>
              <a:gd name="connsiteX52" fmla="*/ 5266843 w 8086252"/>
              <a:gd name="connsiteY52" fmla="*/ 2612426 h 6870357"/>
              <a:gd name="connsiteX53" fmla="*/ 4931696 w 8086252"/>
              <a:gd name="connsiteY53" fmla="*/ 2931222 h 6870357"/>
              <a:gd name="connsiteX54" fmla="*/ 4958588 w 8086252"/>
              <a:gd name="connsiteY54" fmla="*/ 2915708 h 6870357"/>
              <a:gd name="connsiteX55" fmla="*/ 5255609 w 8086252"/>
              <a:gd name="connsiteY55" fmla="*/ 2654744 h 6870357"/>
              <a:gd name="connsiteX56" fmla="*/ 6287965 w 8086252"/>
              <a:gd name="connsiteY56" fmla="*/ 1682828 h 6870357"/>
              <a:gd name="connsiteX57" fmla="*/ 7375644 w 8086252"/>
              <a:gd name="connsiteY57" fmla="*/ 159260 h 6870357"/>
              <a:gd name="connsiteX58" fmla="*/ 7436235 w 8086252"/>
              <a:gd name="connsiteY58" fmla="*/ 16770 h 6870357"/>
              <a:gd name="connsiteX59" fmla="*/ 7451900 w 8086252"/>
              <a:gd name="connsiteY59" fmla="*/ 43579 h 6870357"/>
              <a:gd name="connsiteX60" fmla="*/ 7470645 w 8086252"/>
              <a:gd name="connsiteY60" fmla="*/ 8823 h 6870357"/>
              <a:gd name="connsiteX61" fmla="*/ 7475280 w 8086252"/>
              <a:gd name="connsiteY61" fmla="*/ 0 h 6870357"/>
              <a:gd name="connsiteX62" fmla="*/ 7509280 w 8086252"/>
              <a:gd name="connsiteY62" fmla="*/ 0 h 6870357"/>
              <a:gd name="connsiteX63" fmla="*/ 7458282 w 8086252"/>
              <a:gd name="connsiteY63" fmla="*/ 109340 h 6870357"/>
              <a:gd name="connsiteX64" fmla="*/ 6845069 w 8086252"/>
              <a:gd name="connsiteY64" fmla="*/ 1128449 h 6870357"/>
              <a:gd name="connsiteX65" fmla="*/ 6839455 w 8086252"/>
              <a:gd name="connsiteY65" fmla="*/ 1149610 h 6870357"/>
              <a:gd name="connsiteX66" fmla="*/ 6806944 w 8086252"/>
              <a:gd name="connsiteY66" fmla="*/ 1186292 h 6870357"/>
              <a:gd name="connsiteX67" fmla="*/ 6839455 w 8086252"/>
              <a:gd name="connsiteY67" fmla="*/ 1149610 h 6870357"/>
              <a:gd name="connsiteX68" fmla="*/ 6845069 w 8086252"/>
              <a:gd name="connsiteY68" fmla="*/ 1128449 h 6870357"/>
              <a:gd name="connsiteX69" fmla="*/ 7328313 w 8086252"/>
              <a:gd name="connsiteY69" fmla="*/ 509155 h 6870357"/>
              <a:gd name="connsiteX70" fmla="*/ 7408995 w 8086252"/>
              <a:gd name="connsiteY70" fmla="*/ 462608 h 6870357"/>
              <a:gd name="connsiteX71" fmla="*/ 7146524 w 8086252"/>
              <a:gd name="connsiteY71" fmla="*/ 936623 h 6870357"/>
              <a:gd name="connsiteX72" fmla="*/ 7098352 w 8086252"/>
              <a:gd name="connsiteY72" fmla="*/ 946489 h 6870357"/>
              <a:gd name="connsiteX73" fmla="*/ 7089603 w 8086252"/>
              <a:gd name="connsiteY73" fmla="*/ 979450 h 6870357"/>
              <a:gd name="connsiteX74" fmla="*/ 7081500 w 8086252"/>
              <a:gd name="connsiteY74" fmla="*/ 1009975 h 6870357"/>
              <a:gd name="connsiteX75" fmla="*/ 7087819 w 8086252"/>
              <a:gd name="connsiteY75" fmla="*/ 986170 h 6870357"/>
              <a:gd name="connsiteX76" fmla="*/ 7089603 w 8086252"/>
              <a:gd name="connsiteY76" fmla="*/ 979450 h 6870357"/>
              <a:gd name="connsiteX77" fmla="*/ 7094139 w 8086252"/>
              <a:gd name="connsiteY77" fmla="*/ 962363 h 6870357"/>
              <a:gd name="connsiteX78" fmla="*/ 7098352 w 8086252"/>
              <a:gd name="connsiteY78" fmla="*/ 946489 h 6870357"/>
              <a:gd name="connsiteX79" fmla="*/ 7146524 w 8086252"/>
              <a:gd name="connsiteY79" fmla="*/ 936623 h 6870357"/>
              <a:gd name="connsiteX80" fmla="*/ 7358435 w 8086252"/>
              <a:gd name="connsiteY80" fmla="*/ 653072 h 6870357"/>
              <a:gd name="connsiteX81" fmla="*/ 7544662 w 8086252"/>
              <a:gd name="connsiteY81" fmla="*/ 294737 h 6870357"/>
              <a:gd name="connsiteX82" fmla="*/ 7494101 w 8086252"/>
              <a:gd name="connsiteY82" fmla="*/ 485201 h 6870357"/>
              <a:gd name="connsiteX83" fmla="*/ 7704218 w 8086252"/>
              <a:gd name="connsiteY83" fmla="*/ 91797 h 6870357"/>
              <a:gd name="connsiteX84" fmla="*/ 7751703 w 8086252"/>
              <a:gd name="connsiteY84" fmla="*/ 0 h 6870357"/>
              <a:gd name="connsiteX85" fmla="*/ 7754071 w 8086252"/>
              <a:gd name="connsiteY85" fmla="*/ 0 h 6870357"/>
              <a:gd name="connsiteX86" fmla="*/ 7545784 w 8086252"/>
              <a:gd name="connsiteY86" fmla="*/ 462107 h 6870357"/>
              <a:gd name="connsiteX87" fmla="*/ 7226009 w 8086252"/>
              <a:gd name="connsiteY87" fmla="*/ 980373 h 6870357"/>
              <a:gd name="connsiteX88" fmla="*/ 7144135 w 8086252"/>
              <a:gd name="connsiteY88" fmla="*/ 1117222 h 6870357"/>
              <a:gd name="connsiteX89" fmla="*/ 7464824 w 8086252"/>
              <a:gd name="connsiteY89" fmla="*/ 681307 h 6870357"/>
              <a:gd name="connsiteX90" fmla="*/ 7234859 w 8086252"/>
              <a:gd name="connsiteY90" fmla="*/ 1118647 h 6870357"/>
              <a:gd name="connsiteX91" fmla="*/ 7408649 w 8086252"/>
              <a:gd name="connsiteY91" fmla="*/ 892933 h 6870357"/>
              <a:gd name="connsiteX92" fmla="*/ 7283031 w 8086252"/>
              <a:gd name="connsiteY92" fmla="*/ 1108781 h 6870357"/>
              <a:gd name="connsiteX93" fmla="*/ 7249326 w 8086252"/>
              <a:gd name="connsiteY93" fmla="*/ 1235753 h 6870357"/>
              <a:gd name="connsiteX94" fmla="*/ 7119285 w 8086252"/>
              <a:gd name="connsiteY94" fmla="*/ 1382462 h 6870357"/>
              <a:gd name="connsiteX95" fmla="*/ 7211195 w 8086252"/>
              <a:gd name="connsiteY95" fmla="*/ 1293592 h 6870357"/>
              <a:gd name="connsiteX96" fmla="*/ 7215622 w 8086252"/>
              <a:gd name="connsiteY96" fmla="*/ 1362725 h 6870357"/>
              <a:gd name="connsiteX97" fmla="*/ 7694439 w 8086252"/>
              <a:gd name="connsiteY97" fmla="*/ 674299 h 6870357"/>
              <a:gd name="connsiteX98" fmla="*/ 8022352 w 8086252"/>
              <a:gd name="connsiteY98" fmla="*/ 53637 h 6870357"/>
              <a:gd name="connsiteX99" fmla="*/ 8050232 w 8086252"/>
              <a:gd name="connsiteY99" fmla="*/ 0 h 6870357"/>
              <a:gd name="connsiteX100" fmla="*/ 8086252 w 8086252"/>
              <a:gd name="connsiteY100" fmla="*/ 0 h 6870357"/>
              <a:gd name="connsiteX101" fmla="*/ 8027017 w 8086252"/>
              <a:gd name="connsiteY101" fmla="*/ 139957 h 6870357"/>
              <a:gd name="connsiteX102" fmla="*/ 7772733 w 8086252"/>
              <a:gd name="connsiteY102" fmla="*/ 808350 h 6870357"/>
              <a:gd name="connsiteX103" fmla="*/ 7761494 w 8086252"/>
              <a:gd name="connsiteY103" fmla="*/ 850675 h 6870357"/>
              <a:gd name="connsiteX104" fmla="*/ 7614601 w 8086252"/>
              <a:gd name="connsiteY104" fmla="*/ 1060869 h 6870357"/>
              <a:gd name="connsiteX105" fmla="*/ 7602172 w 8086252"/>
              <a:gd name="connsiteY105" fmla="*/ 1193495 h 6870357"/>
              <a:gd name="connsiteX106" fmla="*/ 7934095 w 8086252"/>
              <a:gd name="connsiteY106" fmla="*/ 715262 h 6870357"/>
              <a:gd name="connsiteX107" fmla="*/ 7834176 w 8086252"/>
              <a:gd name="connsiteY107" fmla="*/ 1005887 h 6870357"/>
              <a:gd name="connsiteX108" fmla="*/ 7731026 w 8086252"/>
              <a:gd name="connsiteY108" fmla="*/ 1137083 h 6870357"/>
              <a:gd name="connsiteX109" fmla="*/ 7637919 w 8086252"/>
              <a:gd name="connsiteY109" fmla="*/ 1316249 h 6870357"/>
              <a:gd name="connsiteX110" fmla="*/ 7811709 w 8086252"/>
              <a:gd name="connsiteY110" fmla="*/ 1090535 h 6870357"/>
              <a:gd name="connsiteX111" fmla="*/ 7978684 w 8086252"/>
              <a:gd name="connsiteY111" fmla="*/ 976286 h 6870357"/>
              <a:gd name="connsiteX112" fmla="*/ 7793660 w 8086252"/>
              <a:gd name="connsiteY112" fmla="*/ 1244319 h 6870357"/>
              <a:gd name="connsiteX113" fmla="*/ 7211690 w 8086252"/>
              <a:gd name="connsiteY113" fmla="*/ 2063946 h 6870357"/>
              <a:gd name="connsiteX114" fmla="*/ 5411506 w 8086252"/>
              <a:gd name="connsiteY114" fmla="*/ 3783497 h 6870357"/>
              <a:gd name="connsiteX115" fmla="*/ 4614389 w 8086252"/>
              <a:gd name="connsiteY115" fmla="*/ 4727241 h 6870357"/>
              <a:gd name="connsiteX116" fmla="*/ 4620003 w 8086252"/>
              <a:gd name="connsiteY116" fmla="*/ 4706080 h 6870357"/>
              <a:gd name="connsiteX117" fmla="*/ 4505616 w 8086252"/>
              <a:gd name="connsiteY117" fmla="*/ 4879598 h 6870357"/>
              <a:gd name="connsiteX118" fmla="*/ 4215061 w 8086252"/>
              <a:gd name="connsiteY118" fmla="*/ 5459429 h 6870357"/>
              <a:gd name="connsiteX119" fmla="*/ 4176929 w 8086252"/>
              <a:gd name="connsiteY119" fmla="*/ 5517267 h 6870357"/>
              <a:gd name="connsiteX120" fmla="*/ 4176929 w 8086252"/>
              <a:gd name="connsiteY120" fmla="*/ 5517267 h 6870357"/>
              <a:gd name="connsiteX121" fmla="*/ 4215061 w 8086252"/>
              <a:gd name="connsiteY121" fmla="*/ 5459429 h 6870357"/>
              <a:gd name="connsiteX122" fmla="*/ 4488771 w 8086252"/>
              <a:gd name="connsiteY122" fmla="*/ 4943089 h 6870357"/>
              <a:gd name="connsiteX123" fmla="*/ 4477532 w 8086252"/>
              <a:gd name="connsiteY123" fmla="*/ 4985414 h 6870357"/>
              <a:gd name="connsiteX124" fmla="*/ 4635669 w 8086252"/>
              <a:gd name="connsiteY124" fmla="*/ 4732889 h 6870357"/>
              <a:gd name="connsiteX125" fmla="*/ 6879774 w 8086252"/>
              <a:gd name="connsiteY125" fmla="*/ 2542184 h 6870357"/>
              <a:gd name="connsiteX126" fmla="*/ 7541229 w 8086252"/>
              <a:gd name="connsiteY126" fmla="*/ 1766306 h 6870357"/>
              <a:gd name="connsiteX127" fmla="*/ 7565895 w 8086252"/>
              <a:gd name="connsiteY127" fmla="*/ 1736398 h 6870357"/>
              <a:gd name="connsiteX128" fmla="*/ 7596307 w 8086252"/>
              <a:gd name="connsiteY128" fmla="*/ 1707576 h 6870357"/>
              <a:gd name="connsiteX129" fmla="*/ 7433418 w 8086252"/>
              <a:gd name="connsiteY129" fmla="*/ 1947232 h 6870357"/>
              <a:gd name="connsiteX130" fmla="*/ 7316882 w 8086252"/>
              <a:gd name="connsiteY130" fmla="*/ 2182478 h 6870357"/>
              <a:gd name="connsiteX131" fmla="*/ 7797736 w 8086252"/>
              <a:gd name="connsiteY131" fmla="*/ 1743783 h 6870357"/>
              <a:gd name="connsiteX132" fmla="*/ 7943443 w 8086252"/>
              <a:gd name="connsiteY132" fmla="*/ 1623884 h 6870357"/>
              <a:gd name="connsiteX133" fmla="*/ 7632793 w 8086252"/>
              <a:gd name="connsiteY133" fmla="*/ 2107760 h 6870357"/>
              <a:gd name="connsiteX134" fmla="*/ 7632793 w 8086252"/>
              <a:gd name="connsiteY134" fmla="*/ 2107760 h 6870357"/>
              <a:gd name="connsiteX135" fmla="*/ 7784114 w 8086252"/>
              <a:gd name="connsiteY135" fmla="*/ 1966700 h 6870357"/>
              <a:gd name="connsiteX136" fmla="*/ 7691006 w 8086252"/>
              <a:gd name="connsiteY136" fmla="*/ 2145867 h 6870357"/>
              <a:gd name="connsiteX137" fmla="*/ 7825474 w 8086252"/>
              <a:gd name="connsiteY137" fmla="*/ 2068294 h 6870357"/>
              <a:gd name="connsiteX138" fmla="*/ 7808622 w 8086252"/>
              <a:gd name="connsiteY138" fmla="*/ 2131779 h 6870357"/>
              <a:gd name="connsiteX139" fmla="*/ 7933050 w 8086252"/>
              <a:gd name="connsiteY139" fmla="*/ 2006232 h 6870357"/>
              <a:gd name="connsiteX140" fmla="*/ 7851180 w 8086252"/>
              <a:gd name="connsiteY140" fmla="*/ 2143074 h 6870357"/>
              <a:gd name="connsiteX141" fmla="*/ 7763686 w 8086252"/>
              <a:gd name="connsiteY141" fmla="*/ 2301080 h 6870357"/>
              <a:gd name="connsiteX142" fmla="*/ 7671770 w 8086252"/>
              <a:gd name="connsiteY142" fmla="*/ 2389946 h 6870357"/>
              <a:gd name="connsiteX143" fmla="*/ 7643685 w 8086252"/>
              <a:gd name="connsiteY143" fmla="*/ 2495761 h 6870357"/>
              <a:gd name="connsiteX144" fmla="*/ 7362319 w 8086252"/>
              <a:gd name="connsiteY144" fmla="*/ 2783535 h 6870357"/>
              <a:gd name="connsiteX145" fmla="*/ 7032784 w 8086252"/>
              <a:gd name="connsiteY145" fmla="*/ 3081170 h 6870357"/>
              <a:gd name="connsiteX146" fmla="*/ 5357024 w 8086252"/>
              <a:gd name="connsiteY146" fmla="*/ 4675181 h 6870357"/>
              <a:gd name="connsiteX147" fmla="*/ 5078891 w 8086252"/>
              <a:gd name="connsiteY147" fmla="*/ 5122380 h 6870357"/>
              <a:gd name="connsiteX148" fmla="*/ 4899480 w 8086252"/>
              <a:gd name="connsiteY148" fmla="*/ 5369252 h 6870357"/>
              <a:gd name="connsiteX149" fmla="*/ 4657090 w 8086252"/>
              <a:gd name="connsiteY149" fmla="*/ 5939212 h 6870357"/>
              <a:gd name="connsiteX150" fmla="*/ 4607727 w 8086252"/>
              <a:gd name="connsiteY150" fmla="*/ 6039379 h 6870357"/>
              <a:gd name="connsiteX151" fmla="*/ 4592072 w 8086252"/>
              <a:gd name="connsiteY151" fmla="*/ 6012568 h 6870357"/>
              <a:gd name="connsiteX152" fmla="*/ 4372148 w 8086252"/>
              <a:gd name="connsiteY152" fmla="*/ 6497880 h 6870357"/>
              <a:gd name="connsiteX153" fmla="*/ 4235295 w 8086252"/>
              <a:gd name="connsiteY153" fmla="*/ 6756047 h 6870357"/>
              <a:gd name="connsiteX154" fmla="*/ 4217739 w 8086252"/>
              <a:gd name="connsiteY154" fmla="*/ 6822182 h 6870357"/>
              <a:gd name="connsiteX155" fmla="*/ 4204952 w 8086252"/>
              <a:gd name="connsiteY155" fmla="*/ 6870357 h 6870357"/>
              <a:gd name="connsiteX156" fmla="*/ 4183123 w 8086252"/>
              <a:gd name="connsiteY156" fmla="*/ 6870357 h 6870357"/>
              <a:gd name="connsiteX157" fmla="*/ 4189801 w 8086252"/>
              <a:gd name="connsiteY157" fmla="*/ 6853697 h 6870357"/>
              <a:gd name="connsiteX158" fmla="*/ 4191550 w 8086252"/>
              <a:gd name="connsiteY158" fmla="*/ 6835047 h 6870357"/>
              <a:gd name="connsiteX159" fmla="*/ 4186809 w 8086252"/>
              <a:gd name="connsiteY159" fmla="*/ 6852902 h 6870357"/>
              <a:gd name="connsiteX160" fmla="*/ 4182174 w 8086252"/>
              <a:gd name="connsiteY160" fmla="*/ 6870357 h 6870357"/>
              <a:gd name="connsiteX161" fmla="*/ 4077766 w 8086252"/>
              <a:gd name="connsiteY161" fmla="*/ 6870357 h 6870357"/>
              <a:gd name="connsiteX162" fmla="*/ 4080445 w 8086252"/>
              <a:gd name="connsiteY162" fmla="*/ 6860778 h 6870357"/>
              <a:gd name="connsiteX163" fmla="*/ 4085609 w 8086252"/>
              <a:gd name="connsiteY163" fmla="*/ 6829761 h 6870357"/>
              <a:gd name="connsiteX164" fmla="*/ 4085507 w 8086252"/>
              <a:gd name="connsiteY164" fmla="*/ 6824551 h 6870357"/>
              <a:gd name="connsiteX165" fmla="*/ 4087303 w 8086252"/>
              <a:gd name="connsiteY165" fmla="*/ 6821539 h 6870357"/>
              <a:gd name="connsiteX166" fmla="*/ 4085161 w 8086252"/>
              <a:gd name="connsiteY166" fmla="*/ 6806812 h 6870357"/>
              <a:gd name="connsiteX167" fmla="*/ 4085507 w 8086252"/>
              <a:gd name="connsiteY167" fmla="*/ 6824551 h 6870357"/>
              <a:gd name="connsiteX168" fmla="*/ 4071268 w 8086252"/>
              <a:gd name="connsiteY168" fmla="*/ 6848430 h 6870357"/>
              <a:gd name="connsiteX169" fmla="*/ 4054271 w 8086252"/>
              <a:gd name="connsiteY169" fmla="*/ 6870357 h 6870357"/>
              <a:gd name="connsiteX170" fmla="*/ 3800666 w 8086252"/>
              <a:gd name="connsiteY170" fmla="*/ 6870357 h 6870357"/>
              <a:gd name="connsiteX171" fmla="*/ 3806216 w 8086252"/>
              <a:gd name="connsiteY171" fmla="*/ 6854884 h 6870357"/>
              <a:gd name="connsiteX172" fmla="*/ 3956663 w 8086252"/>
              <a:gd name="connsiteY172" fmla="*/ 6432898 h 6870357"/>
              <a:gd name="connsiteX173" fmla="*/ 3942195 w 8086252"/>
              <a:gd name="connsiteY173" fmla="*/ 6315792 h 6870357"/>
              <a:gd name="connsiteX174" fmla="*/ 3787299 w 8086252"/>
              <a:gd name="connsiteY174" fmla="*/ 6727746 h 6870357"/>
              <a:gd name="connsiteX175" fmla="*/ 3765481 w 8086252"/>
              <a:gd name="connsiteY175" fmla="*/ 6807259 h 6870357"/>
              <a:gd name="connsiteX176" fmla="*/ 3745930 w 8086252"/>
              <a:gd name="connsiteY176" fmla="*/ 6870357 h 6870357"/>
              <a:gd name="connsiteX177" fmla="*/ 3718170 w 8086252"/>
              <a:gd name="connsiteY177" fmla="*/ 6870357 h 6870357"/>
              <a:gd name="connsiteX178" fmla="*/ 3729976 w 8086252"/>
              <a:gd name="connsiteY178" fmla="*/ 6826551 h 6870357"/>
              <a:gd name="connsiteX179" fmla="*/ 3689764 w 8086252"/>
              <a:gd name="connsiteY179" fmla="*/ 6837779 h 6870357"/>
              <a:gd name="connsiteX180" fmla="*/ 3677177 w 8086252"/>
              <a:gd name="connsiteY180" fmla="*/ 6870357 h 6870357"/>
              <a:gd name="connsiteX181" fmla="*/ 3661106 w 8086252"/>
              <a:gd name="connsiteY181" fmla="*/ 6870357 h 6870357"/>
              <a:gd name="connsiteX182" fmla="*/ 3670433 w 8086252"/>
              <a:gd name="connsiteY182" fmla="*/ 6829328 h 6870357"/>
              <a:gd name="connsiteX183" fmla="*/ 3702194 w 8086252"/>
              <a:gd name="connsiteY183" fmla="*/ 6705153 h 6870357"/>
              <a:gd name="connsiteX184" fmla="*/ 3780834 w 8086252"/>
              <a:gd name="connsiteY184" fmla="*/ 6408880 h 6870357"/>
              <a:gd name="connsiteX185" fmla="*/ 3658445 w 8086252"/>
              <a:gd name="connsiteY185" fmla="*/ 6784159 h 6870357"/>
              <a:gd name="connsiteX186" fmla="*/ 3629541 w 8086252"/>
              <a:gd name="connsiteY186" fmla="*/ 6870357 h 6870357"/>
              <a:gd name="connsiteX187" fmla="*/ 2519567 w 8086252"/>
              <a:gd name="connsiteY187" fmla="*/ 6870357 h 6870357"/>
              <a:gd name="connsiteX188" fmla="*/ 2531643 w 8086252"/>
              <a:gd name="connsiteY188" fmla="*/ 6824862 h 6870357"/>
              <a:gd name="connsiteX189" fmla="*/ 2615906 w 8086252"/>
              <a:gd name="connsiteY189" fmla="*/ 6507427 h 6870357"/>
              <a:gd name="connsiteX190" fmla="*/ 2670883 w 8086252"/>
              <a:gd name="connsiteY190" fmla="*/ 6386098 h 6870357"/>
              <a:gd name="connsiteX191" fmla="*/ 2621519 w 8086252"/>
              <a:gd name="connsiteY191" fmla="*/ 6486265 h 6870357"/>
              <a:gd name="connsiteX192" fmla="*/ 2528995 w 8086252"/>
              <a:gd name="connsiteY192" fmla="*/ 6785226 h 6870357"/>
              <a:gd name="connsiteX193" fmla="*/ 2504508 w 8086252"/>
              <a:gd name="connsiteY193" fmla="*/ 6870357 h 6870357"/>
              <a:gd name="connsiteX194" fmla="*/ 1628743 w 8086252"/>
              <a:gd name="connsiteY194" fmla="*/ 6870357 h 6870357"/>
              <a:gd name="connsiteX195" fmla="*/ 1630302 w 8086252"/>
              <a:gd name="connsiteY195" fmla="*/ 6863471 h 6870357"/>
              <a:gd name="connsiteX196" fmla="*/ 1630029 w 8086252"/>
              <a:gd name="connsiteY196" fmla="*/ 6789419 h 6870357"/>
              <a:gd name="connsiteX197" fmla="*/ 1622920 w 8086252"/>
              <a:gd name="connsiteY197" fmla="*/ 6816203 h 6870357"/>
              <a:gd name="connsiteX198" fmla="*/ 1608547 w 8086252"/>
              <a:gd name="connsiteY198" fmla="*/ 6870357 h 6870357"/>
              <a:gd name="connsiteX199" fmla="*/ 1585772 w 8086252"/>
              <a:gd name="connsiteY199" fmla="*/ 6870357 h 6870357"/>
              <a:gd name="connsiteX200" fmla="*/ 1590488 w 8086252"/>
              <a:gd name="connsiteY200" fmla="*/ 6852592 h 6870357"/>
              <a:gd name="connsiteX201" fmla="*/ 1664931 w 8086252"/>
              <a:gd name="connsiteY201" fmla="*/ 6572150 h 6870357"/>
              <a:gd name="connsiteX202" fmla="*/ 1573186 w 8086252"/>
              <a:gd name="connsiteY202" fmla="*/ 6836497 h 6870357"/>
              <a:gd name="connsiteX203" fmla="*/ 1563725 w 8086252"/>
              <a:gd name="connsiteY203" fmla="*/ 6870357 h 6870357"/>
              <a:gd name="connsiteX204" fmla="*/ 1546645 w 8086252"/>
              <a:gd name="connsiteY204" fmla="*/ 6870357 h 6870357"/>
              <a:gd name="connsiteX205" fmla="*/ 1549076 w 8086252"/>
              <a:gd name="connsiteY205" fmla="*/ 6850406 h 6870357"/>
              <a:gd name="connsiteX206" fmla="*/ 1554971 w 8086252"/>
              <a:gd name="connsiteY206" fmla="*/ 6814803 h 6870357"/>
              <a:gd name="connsiteX207" fmla="*/ 1541977 w 8086252"/>
              <a:gd name="connsiteY207" fmla="*/ 6863741 h 6870357"/>
              <a:gd name="connsiteX208" fmla="*/ 1540221 w 8086252"/>
              <a:gd name="connsiteY208" fmla="*/ 6870357 h 6870357"/>
              <a:gd name="connsiteX209" fmla="*/ 201897 w 8086252"/>
              <a:gd name="connsiteY209" fmla="*/ 6870357 h 6870357"/>
              <a:gd name="connsiteX210" fmla="*/ 236316 w 8086252"/>
              <a:gd name="connsiteY210" fmla="*/ 6730960 h 6870357"/>
              <a:gd name="connsiteX211" fmla="*/ 545631 w 8086252"/>
              <a:gd name="connsiteY211" fmla="*/ 5640746 h 6870357"/>
              <a:gd name="connsiteX212" fmla="*/ 680445 w 8086252"/>
              <a:gd name="connsiteY212" fmla="*/ 5132847 h 6870357"/>
              <a:gd name="connsiteX213" fmla="*/ 900369 w 8086252"/>
              <a:gd name="connsiteY213" fmla="*/ 4647534 h 6870357"/>
              <a:gd name="connsiteX214" fmla="*/ 979010 w 8086252"/>
              <a:gd name="connsiteY214" fmla="*/ 4351261 h 6870357"/>
              <a:gd name="connsiteX215" fmla="*/ 979010 w 8086252"/>
              <a:gd name="connsiteY215" fmla="*/ 4351261 h 6870357"/>
              <a:gd name="connsiteX216" fmla="*/ 933416 w 8086252"/>
              <a:gd name="connsiteY216" fmla="*/ 4469416 h 6870357"/>
              <a:gd name="connsiteX217" fmla="*/ 868457 w 8086252"/>
              <a:gd name="connsiteY217" fmla="*/ 4604626 h 6870357"/>
              <a:gd name="connsiteX218" fmla="*/ 874670 w 8086252"/>
              <a:gd name="connsiteY218" fmla="*/ 4572757 h 6870357"/>
              <a:gd name="connsiteX219" fmla="*/ 897140 w 8086252"/>
              <a:gd name="connsiteY219" fmla="*/ 4488103 h 6870357"/>
              <a:gd name="connsiteX220" fmla="*/ 935265 w 8086252"/>
              <a:gd name="connsiteY220" fmla="*/ 4430260 h 6870357"/>
              <a:gd name="connsiteX221" fmla="*/ 897140 w 8086252"/>
              <a:gd name="connsiteY221" fmla="*/ 4488103 h 6870357"/>
              <a:gd name="connsiteX222" fmla="*/ 874670 w 8086252"/>
              <a:gd name="connsiteY222" fmla="*/ 4572757 h 6870357"/>
              <a:gd name="connsiteX223" fmla="*/ 815259 w 8086252"/>
              <a:gd name="connsiteY223" fmla="*/ 4624947 h 6870357"/>
              <a:gd name="connsiteX224" fmla="*/ 561642 w 8086252"/>
              <a:gd name="connsiteY224" fmla="*/ 5237230 h 6870357"/>
              <a:gd name="connsiteX225" fmla="*/ 121928 w 8086252"/>
              <a:gd name="connsiteY225" fmla="*/ 6686127 h 6870357"/>
              <a:gd name="connsiteX226" fmla="*/ 59859 w 8086252"/>
              <a:gd name="connsiteY226" fmla="*/ 6870357 h 6870357"/>
              <a:gd name="connsiteX227" fmla="*/ 0 w 8086252"/>
              <a:gd name="connsiteY227" fmla="*/ 6870357 h 6870357"/>
              <a:gd name="connsiteX228" fmla="*/ 24162 w 8086252"/>
              <a:gd name="connsiteY228" fmla="*/ 6772741 h 6870357"/>
              <a:gd name="connsiteX229" fmla="*/ 275502 w 8086252"/>
              <a:gd name="connsiteY229" fmla="*/ 5886196 h 6870357"/>
              <a:gd name="connsiteX230" fmla="*/ 824459 w 8086252"/>
              <a:gd name="connsiteY230" fmla="*/ 4332890 h 6870357"/>
              <a:gd name="connsiteX231" fmla="*/ 1109404 w 8086252"/>
              <a:gd name="connsiteY231" fmla="*/ 3774232 h 6870357"/>
              <a:gd name="connsiteX232" fmla="*/ 1767629 w 8086252"/>
              <a:gd name="connsiteY232" fmla="*/ 2838923 h 6870357"/>
              <a:gd name="connsiteX233" fmla="*/ 1681332 w 8086252"/>
              <a:gd name="connsiteY233" fmla="*/ 2906631 h 6870357"/>
              <a:gd name="connsiteX234" fmla="*/ 908720 w 8086252"/>
              <a:gd name="connsiteY234" fmla="*/ 4015460 h 6870357"/>
              <a:gd name="connsiteX235" fmla="*/ 991787 w 8086252"/>
              <a:gd name="connsiteY235" fmla="*/ 3788320 h 6870357"/>
              <a:gd name="connsiteX236" fmla="*/ 2147717 w 8086252"/>
              <a:gd name="connsiteY236" fmla="*/ 2350819 h 6870357"/>
              <a:gd name="connsiteX237" fmla="*/ 3255131 w 8086252"/>
              <a:gd name="connsiteY237" fmla="*/ 1353520 h 6870357"/>
              <a:gd name="connsiteX238" fmla="*/ 3644069 w 8086252"/>
              <a:gd name="connsiteY238" fmla="*/ 1003691 h 6870357"/>
              <a:gd name="connsiteX239" fmla="*/ 3754029 w 8086252"/>
              <a:gd name="connsiteY239" fmla="*/ 761038 h 6870357"/>
              <a:gd name="connsiteX240" fmla="*/ 4019737 w 8086252"/>
              <a:gd name="connsiteY240" fmla="*/ 446458 h 6870357"/>
              <a:gd name="connsiteX241" fmla="*/ 4205509 w 8086252"/>
              <a:gd name="connsiteY241" fmla="*/ 229235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086252" h="6870357">
                <a:moveTo>
                  <a:pt x="864064" y="4613767"/>
                </a:moveTo>
                <a:lnTo>
                  <a:pt x="863432" y="4615081"/>
                </a:lnTo>
                <a:cubicBezTo>
                  <a:pt x="824114" y="4763215"/>
                  <a:pt x="704108" y="4957902"/>
                  <a:pt x="737817" y="4830923"/>
                </a:cubicBezTo>
                <a:cubicBezTo>
                  <a:pt x="743430" y="4809762"/>
                  <a:pt x="846579" y="4678568"/>
                  <a:pt x="815259" y="4624947"/>
                </a:cubicBezTo>
                <a:close/>
                <a:moveTo>
                  <a:pt x="868457" y="4604626"/>
                </a:moveTo>
                <a:lnTo>
                  <a:pt x="866795" y="4613135"/>
                </a:lnTo>
                <a:lnTo>
                  <a:pt x="864064" y="4613767"/>
                </a:lnTo>
                <a:close/>
                <a:moveTo>
                  <a:pt x="7633289" y="1672873"/>
                </a:moveTo>
                <a:cubicBezTo>
                  <a:pt x="7631678" y="1674922"/>
                  <a:pt x="7621380" y="1684224"/>
                  <a:pt x="7608208" y="1696304"/>
                </a:cubicBezTo>
                <a:lnTo>
                  <a:pt x="7596307" y="1707576"/>
                </a:lnTo>
                <a:lnTo>
                  <a:pt x="7606253" y="1692954"/>
                </a:lnTo>
                <a:cubicBezTo>
                  <a:pt x="7627825" y="1676025"/>
                  <a:pt x="7634900" y="1670823"/>
                  <a:pt x="7633289" y="1672873"/>
                </a:cubicBezTo>
                <a:close/>
                <a:moveTo>
                  <a:pt x="4372712" y="0"/>
                </a:moveTo>
                <a:lnTo>
                  <a:pt x="6092705" y="0"/>
                </a:lnTo>
                <a:lnTo>
                  <a:pt x="5928911" y="280919"/>
                </a:lnTo>
                <a:cubicBezTo>
                  <a:pt x="5714472" y="629772"/>
                  <a:pt x="5482254" y="953597"/>
                  <a:pt x="5242186" y="1246668"/>
                </a:cubicBezTo>
                <a:cubicBezTo>
                  <a:pt x="5199639" y="1235370"/>
                  <a:pt x="5194014" y="1256533"/>
                  <a:pt x="5194014" y="1256533"/>
                </a:cubicBezTo>
                <a:cubicBezTo>
                  <a:pt x="5236572" y="1267829"/>
                  <a:pt x="5236572" y="1267829"/>
                  <a:pt x="5242186" y="1246668"/>
                </a:cubicBezTo>
                <a:cubicBezTo>
                  <a:pt x="5459125" y="987099"/>
                  <a:pt x="5676362" y="704958"/>
                  <a:pt x="5882558" y="400065"/>
                </a:cubicBezTo>
                <a:lnTo>
                  <a:pt x="6135196" y="0"/>
                </a:lnTo>
                <a:lnTo>
                  <a:pt x="6272777" y="0"/>
                </a:lnTo>
                <a:lnTo>
                  <a:pt x="6203662" y="125320"/>
                </a:lnTo>
                <a:cubicBezTo>
                  <a:pt x="6020381" y="441251"/>
                  <a:pt x="5813556" y="724387"/>
                  <a:pt x="5629937" y="987134"/>
                </a:cubicBezTo>
                <a:cubicBezTo>
                  <a:pt x="5721848" y="898263"/>
                  <a:pt x="5819383" y="788230"/>
                  <a:pt x="5890024" y="693711"/>
                </a:cubicBezTo>
                <a:cubicBezTo>
                  <a:pt x="5971599" y="579443"/>
                  <a:pt x="6050940" y="457504"/>
                  <a:pt x="6128255" y="331133"/>
                </a:cubicBezTo>
                <a:lnTo>
                  <a:pt x="6320615" y="0"/>
                </a:lnTo>
                <a:lnTo>
                  <a:pt x="6531721" y="0"/>
                </a:lnTo>
                <a:lnTo>
                  <a:pt x="6509795" y="42698"/>
                </a:lnTo>
                <a:cubicBezTo>
                  <a:pt x="6405899" y="230329"/>
                  <a:pt x="6296833" y="405262"/>
                  <a:pt x="6190277" y="592189"/>
                </a:cubicBezTo>
                <a:cubicBezTo>
                  <a:pt x="6301854" y="429248"/>
                  <a:pt x="6397175" y="284648"/>
                  <a:pt x="6488582" y="133345"/>
                </a:cubicBezTo>
                <a:lnTo>
                  <a:pt x="6565554" y="0"/>
                </a:lnTo>
                <a:lnTo>
                  <a:pt x="6806776" y="0"/>
                </a:lnTo>
                <a:lnTo>
                  <a:pt x="6797109" y="18747"/>
                </a:lnTo>
                <a:cubicBezTo>
                  <a:pt x="6752705" y="108945"/>
                  <a:pt x="6725432" y="184885"/>
                  <a:pt x="6773091" y="112584"/>
                </a:cubicBezTo>
                <a:cubicBezTo>
                  <a:pt x="6790751" y="88955"/>
                  <a:pt x="6806906" y="65634"/>
                  <a:pt x="6821920" y="42586"/>
                </a:cubicBezTo>
                <a:lnTo>
                  <a:pt x="6848077" y="0"/>
                </a:lnTo>
                <a:lnTo>
                  <a:pt x="6964252" y="0"/>
                </a:lnTo>
                <a:lnTo>
                  <a:pt x="6943350" y="42790"/>
                </a:lnTo>
                <a:cubicBezTo>
                  <a:pt x="6933981" y="61497"/>
                  <a:pt x="6923621" y="81754"/>
                  <a:pt x="6911983" y="104150"/>
                </a:cubicBezTo>
                <a:cubicBezTo>
                  <a:pt x="6873852" y="161988"/>
                  <a:pt x="6742619" y="398997"/>
                  <a:pt x="6824493" y="262149"/>
                </a:cubicBezTo>
                <a:cubicBezTo>
                  <a:pt x="6857000" y="225474"/>
                  <a:pt x="6906369" y="125312"/>
                  <a:pt x="6965773" y="73116"/>
                </a:cubicBezTo>
                <a:lnTo>
                  <a:pt x="7002697" y="0"/>
                </a:lnTo>
                <a:lnTo>
                  <a:pt x="7191043" y="0"/>
                </a:lnTo>
                <a:lnTo>
                  <a:pt x="7175014" y="43485"/>
                </a:lnTo>
                <a:cubicBezTo>
                  <a:pt x="7170982" y="57503"/>
                  <a:pt x="7168644" y="70334"/>
                  <a:pt x="7168495" y="81621"/>
                </a:cubicBezTo>
                <a:cubicBezTo>
                  <a:pt x="7141602" y="97135"/>
                  <a:pt x="7103471" y="154973"/>
                  <a:pt x="7092239" y="197302"/>
                </a:cubicBezTo>
                <a:cubicBezTo>
                  <a:pt x="7119132" y="181789"/>
                  <a:pt x="7157257" y="123945"/>
                  <a:pt x="7168495" y="81621"/>
                </a:cubicBezTo>
                <a:lnTo>
                  <a:pt x="7224133" y="0"/>
                </a:lnTo>
                <a:lnTo>
                  <a:pt x="7277150" y="0"/>
                </a:lnTo>
                <a:lnTo>
                  <a:pt x="7231552" y="110173"/>
                </a:lnTo>
                <a:cubicBezTo>
                  <a:pt x="7118895" y="363661"/>
                  <a:pt x="6985103" y="579462"/>
                  <a:pt x="6838611" y="809586"/>
                </a:cubicBezTo>
                <a:cubicBezTo>
                  <a:pt x="6653585" y="1077620"/>
                  <a:pt x="6441663" y="1361172"/>
                  <a:pt x="6240980" y="1602399"/>
                </a:cubicBezTo>
                <a:cubicBezTo>
                  <a:pt x="5925914" y="2017140"/>
                  <a:pt x="5607614" y="2272456"/>
                  <a:pt x="5266843" y="2612426"/>
                </a:cubicBezTo>
                <a:cubicBezTo>
                  <a:pt x="5213057" y="2643453"/>
                  <a:pt x="4942923" y="2888899"/>
                  <a:pt x="4931696" y="2931222"/>
                </a:cubicBezTo>
                <a:cubicBezTo>
                  <a:pt x="4926077" y="2952389"/>
                  <a:pt x="4952970" y="2936876"/>
                  <a:pt x="4958588" y="2915708"/>
                </a:cubicBezTo>
                <a:cubicBezTo>
                  <a:pt x="5044885" y="2847999"/>
                  <a:pt x="5217485" y="2712587"/>
                  <a:pt x="5255609" y="2654744"/>
                </a:cubicBezTo>
                <a:cubicBezTo>
                  <a:pt x="5660208" y="2331731"/>
                  <a:pt x="5935961" y="2065117"/>
                  <a:pt x="6287965" y="1682828"/>
                </a:cubicBezTo>
                <a:cubicBezTo>
                  <a:pt x="6704987" y="1227185"/>
                  <a:pt x="7021251" y="722147"/>
                  <a:pt x="7375644" y="159260"/>
                </a:cubicBezTo>
                <a:cubicBezTo>
                  <a:pt x="7386871" y="116937"/>
                  <a:pt x="7430621" y="37931"/>
                  <a:pt x="7436235" y="16770"/>
                </a:cubicBezTo>
                <a:cubicBezTo>
                  <a:pt x="7436235" y="16770"/>
                  <a:pt x="7402537" y="143746"/>
                  <a:pt x="7451900" y="43579"/>
                </a:cubicBezTo>
                <a:cubicBezTo>
                  <a:pt x="7457368" y="33704"/>
                  <a:pt x="7463695" y="21933"/>
                  <a:pt x="7470645" y="8823"/>
                </a:cubicBezTo>
                <a:lnTo>
                  <a:pt x="7475280" y="0"/>
                </a:lnTo>
                <a:lnTo>
                  <a:pt x="7509280" y="0"/>
                </a:lnTo>
                <a:lnTo>
                  <a:pt x="7458282" y="109340"/>
                </a:lnTo>
                <a:cubicBezTo>
                  <a:pt x="7279059" y="474841"/>
                  <a:pt x="7069628" y="797285"/>
                  <a:pt x="6845069" y="1128449"/>
                </a:cubicBezTo>
                <a:cubicBezTo>
                  <a:pt x="6845069" y="1128449"/>
                  <a:pt x="6845069" y="1128449"/>
                  <a:pt x="6839455" y="1149610"/>
                </a:cubicBezTo>
                <a:cubicBezTo>
                  <a:pt x="6818176" y="1143962"/>
                  <a:pt x="6833837" y="1170778"/>
                  <a:pt x="6806944" y="1186292"/>
                </a:cubicBezTo>
                <a:cubicBezTo>
                  <a:pt x="6828224" y="1191940"/>
                  <a:pt x="6833837" y="1170778"/>
                  <a:pt x="6839455" y="1149610"/>
                </a:cubicBezTo>
                <a:cubicBezTo>
                  <a:pt x="6860735" y="1155258"/>
                  <a:pt x="6845069" y="1128449"/>
                  <a:pt x="6845069" y="1128449"/>
                </a:cubicBezTo>
                <a:cubicBezTo>
                  <a:pt x="7034521" y="929550"/>
                  <a:pt x="7165760" y="692545"/>
                  <a:pt x="7328313" y="509155"/>
                </a:cubicBezTo>
                <a:cubicBezTo>
                  <a:pt x="7356403" y="403344"/>
                  <a:pt x="7425848" y="399122"/>
                  <a:pt x="7408995" y="462608"/>
                </a:cubicBezTo>
                <a:cubicBezTo>
                  <a:pt x="7369673" y="610748"/>
                  <a:pt x="7174608" y="830808"/>
                  <a:pt x="7146524" y="936623"/>
                </a:cubicBezTo>
                <a:cubicBezTo>
                  <a:pt x="7103966" y="925327"/>
                  <a:pt x="7098352" y="946489"/>
                  <a:pt x="7098352" y="946489"/>
                </a:cubicBezTo>
                <a:lnTo>
                  <a:pt x="7089603" y="979450"/>
                </a:lnTo>
                <a:lnTo>
                  <a:pt x="7081500" y="1009975"/>
                </a:lnTo>
                <a:cubicBezTo>
                  <a:pt x="7081500" y="1009975"/>
                  <a:pt x="7084309" y="999396"/>
                  <a:pt x="7087819" y="986170"/>
                </a:cubicBezTo>
                <a:lnTo>
                  <a:pt x="7089603" y="979450"/>
                </a:lnTo>
                <a:lnTo>
                  <a:pt x="7094139" y="962363"/>
                </a:lnTo>
                <a:cubicBezTo>
                  <a:pt x="7096948" y="951781"/>
                  <a:pt x="7098352" y="946489"/>
                  <a:pt x="7098352" y="946489"/>
                </a:cubicBezTo>
                <a:cubicBezTo>
                  <a:pt x="7140899" y="957786"/>
                  <a:pt x="7146524" y="936623"/>
                  <a:pt x="7146524" y="936623"/>
                </a:cubicBezTo>
                <a:cubicBezTo>
                  <a:pt x="7222780" y="820942"/>
                  <a:pt x="7266524" y="741943"/>
                  <a:pt x="7358435" y="653072"/>
                </a:cubicBezTo>
                <a:cubicBezTo>
                  <a:pt x="7369673" y="610748"/>
                  <a:pt x="7523382" y="289089"/>
                  <a:pt x="7544662" y="294737"/>
                </a:cubicBezTo>
                <a:cubicBezTo>
                  <a:pt x="7544662" y="294737"/>
                  <a:pt x="7439118" y="606526"/>
                  <a:pt x="7494101" y="485201"/>
                </a:cubicBezTo>
                <a:cubicBezTo>
                  <a:pt x="7579891" y="355062"/>
                  <a:pt x="7641743" y="218569"/>
                  <a:pt x="7704218" y="91797"/>
                </a:cubicBezTo>
                <a:lnTo>
                  <a:pt x="7751703" y="0"/>
                </a:lnTo>
                <a:lnTo>
                  <a:pt x="7754071" y="0"/>
                </a:lnTo>
                <a:lnTo>
                  <a:pt x="7545784" y="462107"/>
                </a:lnTo>
                <a:cubicBezTo>
                  <a:pt x="7446652" y="642507"/>
                  <a:pt x="7340396" y="806854"/>
                  <a:pt x="7226009" y="980373"/>
                </a:cubicBezTo>
                <a:cubicBezTo>
                  <a:pt x="7199116" y="995887"/>
                  <a:pt x="7100391" y="1196221"/>
                  <a:pt x="7144135" y="1117222"/>
                </a:cubicBezTo>
                <a:cubicBezTo>
                  <a:pt x="7268563" y="991675"/>
                  <a:pt x="7377330" y="839313"/>
                  <a:pt x="7464824" y="681307"/>
                </a:cubicBezTo>
                <a:cubicBezTo>
                  <a:pt x="7398609" y="844961"/>
                  <a:pt x="7301074" y="954994"/>
                  <a:pt x="7234859" y="1118647"/>
                </a:cubicBezTo>
                <a:cubicBezTo>
                  <a:pt x="7284222" y="1018480"/>
                  <a:pt x="7343626" y="966285"/>
                  <a:pt x="7408649" y="892933"/>
                </a:cubicBezTo>
                <a:cubicBezTo>
                  <a:pt x="7380559" y="998744"/>
                  <a:pt x="7326769" y="1029777"/>
                  <a:pt x="7283031" y="1108781"/>
                </a:cubicBezTo>
                <a:cubicBezTo>
                  <a:pt x="7277410" y="1129938"/>
                  <a:pt x="7287451" y="1177911"/>
                  <a:pt x="7249326" y="1235753"/>
                </a:cubicBezTo>
                <a:cubicBezTo>
                  <a:pt x="7243702" y="1256917"/>
                  <a:pt x="7124899" y="1361300"/>
                  <a:pt x="7119285" y="1382462"/>
                </a:cubicBezTo>
                <a:cubicBezTo>
                  <a:pt x="7139367" y="1478406"/>
                  <a:pt x="7199964" y="1335920"/>
                  <a:pt x="7211195" y="1293592"/>
                </a:cubicBezTo>
                <a:cubicBezTo>
                  <a:pt x="7211195" y="1293592"/>
                  <a:pt x="7211195" y="1293592"/>
                  <a:pt x="7215622" y="1362725"/>
                </a:cubicBezTo>
                <a:cubicBezTo>
                  <a:pt x="7361325" y="1242833"/>
                  <a:pt x="7492557" y="1005824"/>
                  <a:pt x="7694439" y="674299"/>
                </a:cubicBezTo>
                <a:cubicBezTo>
                  <a:pt x="7770996" y="536043"/>
                  <a:pt x="7923137" y="244412"/>
                  <a:pt x="8022352" y="53637"/>
                </a:cubicBezTo>
                <a:lnTo>
                  <a:pt x="8050232" y="0"/>
                </a:lnTo>
                <a:lnTo>
                  <a:pt x="8086252" y="0"/>
                </a:lnTo>
                <a:lnTo>
                  <a:pt x="8027017" y="139957"/>
                </a:lnTo>
                <a:cubicBezTo>
                  <a:pt x="7925549" y="377433"/>
                  <a:pt x="7823287" y="617884"/>
                  <a:pt x="7772733" y="808350"/>
                </a:cubicBezTo>
                <a:cubicBezTo>
                  <a:pt x="7772733" y="808350"/>
                  <a:pt x="7788392" y="835155"/>
                  <a:pt x="7761494" y="850675"/>
                </a:cubicBezTo>
                <a:cubicBezTo>
                  <a:pt x="7739029" y="935322"/>
                  <a:pt x="7658346" y="981869"/>
                  <a:pt x="7614601" y="1060869"/>
                </a:cubicBezTo>
                <a:cubicBezTo>
                  <a:pt x="7603369" y="1103198"/>
                  <a:pt x="7564045" y="1251327"/>
                  <a:pt x="7602172" y="1193495"/>
                </a:cubicBezTo>
                <a:cubicBezTo>
                  <a:pt x="7732218" y="1046781"/>
                  <a:pt x="7788392" y="835155"/>
                  <a:pt x="7934095" y="715262"/>
                </a:cubicBezTo>
                <a:cubicBezTo>
                  <a:pt x="8123539" y="516359"/>
                  <a:pt x="7889152" y="884559"/>
                  <a:pt x="7834176" y="1005887"/>
                </a:cubicBezTo>
                <a:cubicBezTo>
                  <a:pt x="7774771" y="1058082"/>
                  <a:pt x="7763537" y="1100401"/>
                  <a:pt x="7731026" y="1137083"/>
                </a:cubicBezTo>
                <a:cubicBezTo>
                  <a:pt x="7687282" y="1216082"/>
                  <a:pt x="7599787" y="1374087"/>
                  <a:pt x="7637919" y="1316249"/>
                </a:cubicBezTo>
                <a:cubicBezTo>
                  <a:pt x="7708560" y="1221729"/>
                  <a:pt x="7752299" y="1142726"/>
                  <a:pt x="7811709" y="1090535"/>
                </a:cubicBezTo>
                <a:cubicBezTo>
                  <a:pt x="7849834" y="1032692"/>
                  <a:pt x="8083031" y="754794"/>
                  <a:pt x="7978684" y="976286"/>
                </a:cubicBezTo>
                <a:cubicBezTo>
                  <a:pt x="7913661" y="1049638"/>
                  <a:pt x="7843029" y="1144156"/>
                  <a:pt x="7793660" y="1244319"/>
                </a:cubicBezTo>
                <a:cubicBezTo>
                  <a:pt x="7603016" y="1533518"/>
                  <a:pt x="7412374" y="1822719"/>
                  <a:pt x="7211690" y="2063946"/>
                </a:cubicBezTo>
                <a:cubicBezTo>
                  <a:pt x="6695941" y="2719915"/>
                  <a:pt x="5989895" y="3234770"/>
                  <a:pt x="5411506" y="3783497"/>
                </a:cubicBezTo>
                <a:cubicBezTo>
                  <a:pt x="5114478" y="4044457"/>
                  <a:pt x="4848777" y="4359041"/>
                  <a:pt x="4614389" y="4727241"/>
                </a:cubicBezTo>
                <a:cubicBezTo>
                  <a:pt x="4620003" y="4706080"/>
                  <a:pt x="4620003" y="4706080"/>
                  <a:pt x="4620003" y="4706080"/>
                </a:cubicBezTo>
                <a:cubicBezTo>
                  <a:pt x="4620003" y="4706080"/>
                  <a:pt x="4516855" y="4837274"/>
                  <a:pt x="4505616" y="4879598"/>
                </a:cubicBezTo>
                <a:cubicBezTo>
                  <a:pt x="4412508" y="5058766"/>
                  <a:pt x="4254383" y="5311289"/>
                  <a:pt x="4215061" y="5459429"/>
                </a:cubicBezTo>
                <a:cubicBezTo>
                  <a:pt x="4172507" y="5448127"/>
                  <a:pt x="4182547" y="5496100"/>
                  <a:pt x="4176929" y="5517267"/>
                </a:cubicBezTo>
                <a:cubicBezTo>
                  <a:pt x="4117530" y="5569456"/>
                  <a:pt x="4164504" y="5649887"/>
                  <a:pt x="4176929" y="5517267"/>
                </a:cubicBezTo>
                <a:cubicBezTo>
                  <a:pt x="4198209" y="5522915"/>
                  <a:pt x="4188168" y="5474943"/>
                  <a:pt x="4215061" y="5459429"/>
                </a:cubicBezTo>
                <a:cubicBezTo>
                  <a:pt x="4329441" y="5285905"/>
                  <a:pt x="4380001" y="5095441"/>
                  <a:pt x="4488771" y="4943089"/>
                </a:cubicBezTo>
                <a:cubicBezTo>
                  <a:pt x="4488771" y="4943089"/>
                  <a:pt x="4488771" y="4943089"/>
                  <a:pt x="4477532" y="4985414"/>
                </a:cubicBezTo>
                <a:cubicBezTo>
                  <a:pt x="4504429" y="4969894"/>
                  <a:pt x="4580681" y="4854219"/>
                  <a:pt x="4635669" y="4732889"/>
                </a:cubicBezTo>
                <a:cubicBezTo>
                  <a:pt x="5299503" y="3776424"/>
                  <a:pt x="6133211" y="3295458"/>
                  <a:pt x="6879774" y="2542184"/>
                </a:cubicBezTo>
                <a:cubicBezTo>
                  <a:pt x="7101730" y="2306599"/>
                  <a:pt x="7313652" y="2023047"/>
                  <a:pt x="7541229" y="1766306"/>
                </a:cubicBezTo>
                <a:cubicBezTo>
                  <a:pt x="7542632" y="1761015"/>
                  <a:pt x="7552793" y="1749552"/>
                  <a:pt x="7565895" y="1736398"/>
                </a:cubicBezTo>
                <a:lnTo>
                  <a:pt x="7596307" y="1707576"/>
                </a:lnTo>
                <a:lnTo>
                  <a:pt x="7433418" y="1947232"/>
                </a:lnTo>
                <a:cubicBezTo>
                  <a:pt x="7374971" y="2028002"/>
                  <a:pt x="7325907" y="2105586"/>
                  <a:pt x="7316882" y="2182478"/>
                </a:cubicBezTo>
                <a:cubicBezTo>
                  <a:pt x="7420030" y="2051283"/>
                  <a:pt x="7640802" y="1906005"/>
                  <a:pt x="7797736" y="1743783"/>
                </a:cubicBezTo>
                <a:cubicBezTo>
                  <a:pt x="7830248" y="1707102"/>
                  <a:pt x="7977145" y="1496901"/>
                  <a:pt x="7943443" y="1623884"/>
                </a:cubicBezTo>
                <a:cubicBezTo>
                  <a:pt x="7844715" y="1824208"/>
                  <a:pt x="7725907" y="1928598"/>
                  <a:pt x="7632793" y="2107760"/>
                </a:cubicBezTo>
                <a:cubicBezTo>
                  <a:pt x="7590241" y="2096469"/>
                  <a:pt x="7652881" y="2203710"/>
                  <a:pt x="7632793" y="2107760"/>
                </a:cubicBezTo>
                <a:cubicBezTo>
                  <a:pt x="7707858" y="2082381"/>
                  <a:pt x="7730328" y="1997727"/>
                  <a:pt x="7784114" y="1966700"/>
                </a:cubicBezTo>
                <a:cubicBezTo>
                  <a:pt x="7946672" y="1783316"/>
                  <a:pt x="7691006" y="2145867"/>
                  <a:pt x="7691006" y="2145867"/>
                </a:cubicBezTo>
                <a:cubicBezTo>
                  <a:pt x="7674154" y="2209354"/>
                  <a:pt x="7825474" y="2068294"/>
                  <a:pt x="7825474" y="2068294"/>
                </a:cubicBezTo>
                <a:cubicBezTo>
                  <a:pt x="7825474" y="2068294"/>
                  <a:pt x="7825474" y="2068294"/>
                  <a:pt x="7808622" y="2131779"/>
                </a:cubicBezTo>
                <a:cubicBezTo>
                  <a:pt x="7845556" y="2164238"/>
                  <a:pt x="7884884" y="2016102"/>
                  <a:pt x="7933050" y="2006232"/>
                </a:cubicBezTo>
                <a:cubicBezTo>
                  <a:pt x="7910585" y="2090879"/>
                  <a:pt x="7883687" y="2106400"/>
                  <a:pt x="7851180" y="2143074"/>
                </a:cubicBezTo>
                <a:cubicBezTo>
                  <a:pt x="7807431" y="2222080"/>
                  <a:pt x="7796197" y="2264399"/>
                  <a:pt x="7763686" y="2301080"/>
                </a:cubicBezTo>
                <a:cubicBezTo>
                  <a:pt x="7752447" y="2343405"/>
                  <a:pt x="7698663" y="2374432"/>
                  <a:pt x="7671770" y="2389946"/>
                </a:cubicBezTo>
                <a:cubicBezTo>
                  <a:pt x="7666151" y="2411113"/>
                  <a:pt x="7649299" y="2474600"/>
                  <a:pt x="7643685" y="2495761"/>
                </a:cubicBezTo>
                <a:cubicBezTo>
                  <a:pt x="7567429" y="2611442"/>
                  <a:pt x="7448615" y="2715827"/>
                  <a:pt x="7362319" y="2783535"/>
                </a:cubicBezTo>
                <a:cubicBezTo>
                  <a:pt x="7243509" y="2887915"/>
                  <a:pt x="7124702" y="2992305"/>
                  <a:pt x="7032784" y="3081170"/>
                </a:cubicBezTo>
                <a:cubicBezTo>
                  <a:pt x="6454391" y="3629904"/>
                  <a:pt x="5840261" y="4055883"/>
                  <a:pt x="5357024" y="4675181"/>
                </a:cubicBezTo>
                <a:cubicBezTo>
                  <a:pt x="5275148" y="4812019"/>
                  <a:pt x="5145106" y="4958727"/>
                  <a:pt x="5078891" y="5122380"/>
                </a:cubicBezTo>
                <a:cubicBezTo>
                  <a:pt x="5040760" y="5180219"/>
                  <a:pt x="4948845" y="5269095"/>
                  <a:pt x="4899480" y="5369252"/>
                </a:cubicBezTo>
                <a:cubicBezTo>
                  <a:pt x="4833265" y="5532905"/>
                  <a:pt x="4750198" y="5760044"/>
                  <a:pt x="4657090" y="5939212"/>
                </a:cubicBezTo>
                <a:cubicBezTo>
                  <a:pt x="4645858" y="5981541"/>
                  <a:pt x="4613341" y="6018218"/>
                  <a:pt x="4607727" y="6039379"/>
                </a:cubicBezTo>
                <a:cubicBezTo>
                  <a:pt x="4613341" y="6018218"/>
                  <a:pt x="4620157" y="5906753"/>
                  <a:pt x="4592072" y="6012568"/>
                </a:cubicBezTo>
                <a:cubicBezTo>
                  <a:pt x="4504578" y="6170573"/>
                  <a:pt x="4454022" y="6361032"/>
                  <a:pt x="4372148" y="6497880"/>
                </a:cubicBezTo>
                <a:cubicBezTo>
                  <a:pt x="4328403" y="6576880"/>
                  <a:pt x="4279040" y="6677047"/>
                  <a:pt x="4235295" y="6756047"/>
                </a:cubicBezTo>
                <a:cubicBezTo>
                  <a:pt x="4229676" y="6777209"/>
                  <a:pt x="4224058" y="6798373"/>
                  <a:pt x="4217739" y="6822182"/>
                </a:cubicBezTo>
                <a:lnTo>
                  <a:pt x="4204952" y="6870357"/>
                </a:lnTo>
                <a:lnTo>
                  <a:pt x="4183123" y="6870357"/>
                </a:lnTo>
                <a:lnTo>
                  <a:pt x="4189801" y="6853697"/>
                </a:lnTo>
                <a:cubicBezTo>
                  <a:pt x="4199528" y="6837167"/>
                  <a:pt x="4207506" y="6839288"/>
                  <a:pt x="4191550" y="6835047"/>
                </a:cubicBezTo>
                <a:cubicBezTo>
                  <a:pt x="4191550" y="6835047"/>
                  <a:pt x="4191550" y="6835047"/>
                  <a:pt x="4186809" y="6852902"/>
                </a:cubicBezTo>
                <a:lnTo>
                  <a:pt x="4182174" y="6870357"/>
                </a:lnTo>
                <a:lnTo>
                  <a:pt x="4077766" y="6870357"/>
                </a:lnTo>
                <a:lnTo>
                  <a:pt x="4080445" y="6860778"/>
                </a:lnTo>
                <a:cubicBezTo>
                  <a:pt x="4082930" y="6849403"/>
                  <a:pt x="4084737" y="6838910"/>
                  <a:pt x="4085609" y="6829761"/>
                </a:cubicBezTo>
                <a:lnTo>
                  <a:pt x="4085507" y="6824551"/>
                </a:lnTo>
                <a:lnTo>
                  <a:pt x="4087303" y="6821539"/>
                </a:lnTo>
                <a:cubicBezTo>
                  <a:pt x="4090407" y="6813868"/>
                  <a:pt x="4090481" y="6808224"/>
                  <a:pt x="4085161" y="6806812"/>
                </a:cubicBezTo>
                <a:lnTo>
                  <a:pt x="4085507" y="6824551"/>
                </a:lnTo>
                <a:lnTo>
                  <a:pt x="4071268" y="6848430"/>
                </a:lnTo>
                <a:lnTo>
                  <a:pt x="4054271" y="6870357"/>
                </a:lnTo>
                <a:lnTo>
                  <a:pt x="3800666" y="6870357"/>
                </a:lnTo>
                <a:lnTo>
                  <a:pt x="3806216" y="6854884"/>
                </a:lnTo>
                <a:cubicBezTo>
                  <a:pt x="3851625" y="6732079"/>
                  <a:pt x="3927171" y="6544003"/>
                  <a:pt x="3956663" y="6432898"/>
                </a:cubicBezTo>
                <a:cubicBezTo>
                  <a:pt x="3956663" y="6432898"/>
                  <a:pt x="3985945" y="6236786"/>
                  <a:pt x="3942195" y="6315792"/>
                </a:cubicBezTo>
                <a:cubicBezTo>
                  <a:pt x="3908492" y="6442764"/>
                  <a:pt x="3847890" y="6585256"/>
                  <a:pt x="3787299" y="6727746"/>
                </a:cubicBezTo>
                <a:cubicBezTo>
                  <a:pt x="3783086" y="6743618"/>
                  <a:pt x="3775362" y="6772716"/>
                  <a:pt x="3765481" y="6807259"/>
                </a:cubicBezTo>
                <a:lnTo>
                  <a:pt x="3745930" y="6870357"/>
                </a:lnTo>
                <a:lnTo>
                  <a:pt x="3718170" y="6870357"/>
                </a:lnTo>
                <a:lnTo>
                  <a:pt x="3729976" y="6826551"/>
                </a:lnTo>
                <a:cubicBezTo>
                  <a:pt x="3740317" y="6780052"/>
                  <a:pt x="3734765" y="6764774"/>
                  <a:pt x="3689764" y="6837779"/>
                </a:cubicBezTo>
                <a:lnTo>
                  <a:pt x="3677177" y="6870357"/>
                </a:lnTo>
                <a:lnTo>
                  <a:pt x="3661106" y="6870357"/>
                </a:lnTo>
                <a:lnTo>
                  <a:pt x="3670433" y="6829328"/>
                </a:lnTo>
                <a:cubicBezTo>
                  <a:pt x="3681653" y="6782531"/>
                  <a:pt x="3695873" y="6728963"/>
                  <a:pt x="3702194" y="6705153"/>
                </a:cubicBezTo>
                <a:cubicBezTo>
                  <a:pt x="3713422" y="6662830"/>
                  <a:pt x="3779637" y="6499177"/>
                  <a:pt x="3780834" y="6408880"/>
                </a:cubicBezTo>
                <a:cubicBezTo>
                  <a:pt x="3771985" y="6270606"/>
                  <a:pt x="3692153" y="6657181"/>
                  <a:pt x="3658445" y="6784159"/>
                </a:cubicBezTo>
                <a:lnTo>
                  <a:pt x="3629541" y="6870357"/>
                </a:lnTo>
                <a:lnTo>
                  <a:pt x="2519567" y="6870357"/>
                </a:lnTo>
                <a:lnTo>
                  <a:pt x="2531643" y="6824862"/>
                </a:lnTo>
                <a:cubicBezTo>
                  <a:pt x="2565348" y="6697887"/>
                  <a:pt x="2599054" y="6570913"/>
                  <a:pt x="2615906" y="6507427"/>
                </a:cubicBezTo>
                <a:cubicBezTo>
                  <a:pt x="2648412" y="6470752"/>
                  <a:pt x="2670883" y="6386098"/>
                  <a:pt x="2670883" y="6386098"/>
                </a:cubicBezTo>
                <a:cubicBezTo>
                  <a:pt x="2660842" y="6338126"/>
                  <a:pt x="2621519" y="6486265"/>
                  <a:pt x="2621519" y="6486265"/>
                </a:cubicBezTo>
                <a:cubicBezTo>
                  <a:pt x="2589517" y="6585374"/>
                  <a:pt x="2558845" y="6684837"/>
                  <a:pt x="2528995" y="6785226"/>
                </a:cubicBezTo>
                <a:lnTo>
                  <a:pt x="2504508" y="6870357"/>
                </a:lnTo>
                <a:lnTo>
                  <a:pt x="1628743" y="6870357"/>
                </a:lnTo>
                <a:lnTo>
                  <a:pt x="1630302" y="6863471"/>
                </a:lnTo>
                <a:cubicBezTo>
                  <a:pt x="1637560" y="6825399"/>
                  <a:pt x="1639263" y="6797534"/>
                  <a:pt x="1630029" y="6789419"/>
                </a:cubicBezTo>
                <a:cubicBezTo>
                  <a:pt x="1630029" y="6789419"/>
                  <a:pt x="1627221" y="6800001"/>
                  <a:pt x="1622920" y="6816203"/>
                </a:cubicBezTo>
                <a:lnTo>
                  <a:pt x="1608547" y="6870357"/>
                </a:lnTo>
                <a:lnTo>
                  <a:pt x="1585772" y="6870357"/>
                </a:lnTo>
                <a:lnTo>
                  <a:pt x="1590488" y="6852592"/>
                </a:lnTo>
                <a:cubicBezTo>
                  <a:pt x="1620603" y="6739134"/>
                  <a:pt x="1661416" y="6585377"/>
                  <a:pt x="1664931" y="6572150"/>
                </a:cubicBezTo>
                <a:cubicBezTo>
                  <a:pt x="1651632" y="6568620"/>
                  <a:pt x="1604953" y="6724360"/>
                  <a:pt x="1573186" y="6836497"/>
                </a:cubicBezTo>
                <a:lnTo>
                  <a:pt x="1563725" y="6870357"/>
                </a:lnTo>
                <a:lnTo>
                  <a:pt x="1546645" y="6870357"/>
                </a:lnTo>
                <a:lnTo>
                  <a:pt x="1549076" y="6850406"/>
                </a:lnTo>
                <a:cubicBezTo>
                  <a:pt x="1551382" y="6833673"/>
                  <a:pt x="1553565" y="6820094"/>
                  <a:pt x="1554971" y="6814803"/>
                </a:cubicBezTo>
                <a:cubicBezTo>
                  <a:pt x="1553565" y="6820094"/>
                  <a:pt x="1548648" y="6838611"/>
                  <a:pt x="1541977" y="6863741"/>
                </a:cubicBezTo>
                <a:lnTo>
                  <a:pt x="1540221" y="6870357"/>
                </a:lnTo>
                <a:lnTo>
                  <a:pt x="201897" y="6870357"/>
                </a:lnTo>
                <a:lnTo>
                  <a:pt x="236316" y="6730960"/>
                </a:lnTo>
                <a:cubicBezTo>
                  <a:pt x="330555" y="6365201"/>
                  <a:pt x="442306" y="5987101"/>
                  <a:pt x="545631" y="5640746"/>
                </a:cubicBezTo>
                <a:cubicBezTo>
                  <a:pt x="601804" y="5429120"/>
                  <a:pt x="635509" y="5302148"/>
                  <a:pt x="680445" y="5132847"/>
                </a:cubicBezTo>
                <a:cubicBezTo>
                  <a:pt x="725387" y="4963550"/>
                  <a:pt x="828536" y="4832355"/>
                  <a:pt x="900369" y="4647534"/>
                </a:cubicBezTo>
                <a:cubicBezTo>
                  <a:pt x="922835" y="4562887"/>
                  <a:pt x="1066504" y="4193255"/>
                  <a:pt x="979010" y="4351261"/>
                </a:cubicBezTo>
                <a:cubicBezTo>
                  <a:pt x="1028379" y="4251098"/>
                  <a:pt x="947696" y="4297645"/>
                  <a:pt x="979010" y="4351261"/>
                </a:cubicBezTo>
                <a:cubicBezTo>
                  <a:pt x="967778" y="4393590"/>
                  <a:pt x="952629" y="4429214"/>
                  <a:pt x="933416" y="4469416"/>
                </a:cubicBezTo>
                <a:lnTo>
                  <a:pt x="868457" y="4604626"/>
                </a:lnTo>
                <a:lnTo>
                  <a:pt x="874670" y="4572757"/>
                </a:lnTo>
                <a:cubicBezTo>
                  <a:pt x="895942" y="4578400"/>
                  <a:pt x="891522" y="4509271"/>
                  <a:pt x="897140" y="4488103"/>
                </a:cubicBezTo>
                <a:cubicBezTo>
                  <a:pt x="939687" y="4499401"/>
                  <a:pt x="935265" y="4430260"/>
                  <a:pt x="935265" y="4430260"/>
                </a:cubicBezTo>
                <a:cubicBezTo>
                  <a:pt x="913992" y="4424617"/>
                  <a:pt x="924032" y="4472590"/>
                  <a:pt x="897140" y="4488103"/>
                </a:cubicBezTo>
                <a:cubicBezTo>
                  <a:pt x="854582" y="4476808"/>
                  <a:pt x="880284" y="4551595"/>
                  <a:pt x="874670" y="4572757"/>
                </a:cubicBezTo>
                <a:cubicBezTo>
                  <a:pt x="832111" y="4561461"/>
                  <a:pt x="863432" y="4615081"/>
                  <a:pt x="815259" y="4624947"/>
                </a:cubicBezTo>
                <a:cubicBezTo>
                  <a:pt x="737817" y="4830923"/>
                  <a:pt x="627852" y="5073583"/>
                  <a:pt x="561642" y="5237230"/>
                </a:cubicBezTo>
                <a:cubicBezTo>
                  <a:pt x="377994" y="5703855"/>
                  <a:pt x="262892" y="6240699"/>
                  <a:pt x="121928" y="6686127"/>
                </a:cubicBezTo>
                <a:lnTo>
                  <a:pt x="59859" y="6870357"/>
                </a:lnTo>
                <a:lnTo>
                  <a:pt x="0" y="6870357"/>
                </a:lnTo>
                <a:lnTo>
                  <a:pt x="24162" y="6772741"/>
                </a:lnTo>
                <a:cubicBezTo>
                  <a:pt x="102740" y="6463309"/>
                  <a:pt x="202520" y="6107516"/>
                  <a:pt x="275502" y="5886196"/>
                </a:cubicBezTo>
                <a:cubicBezTo>
                  <a:pt x="454066" y="5299291"/>
                  <a:pt x="577642" y="4833716"/>
                  <a:pt x="824459" y="4332890"/>
                </a:cubicBezTo>
                <a:cubicBezTo>
                  <a:pt x="896295" y="4148079"/>
                  <a:pt x="995017" y="3947751"/>
                  <a:pt x="1109404" y="3774232"/>
                </a:cubicBezTo>
                <a:cubicBezTo>
                  <a:pt x="1311278" y="3442702"/>
                  <a:pt x="1566945" y="3080150"/>
                  <a:pt x="1767629" y="2838923"/>
                </a:cubicBezTo>
                <a:cubicBezTo>
                  <a:pt x="1876391" y="2686567"/>
                  <a:pt x="1698184" y="2843145"/>
                  <a:pt x="1681332" y="2906631"/>
                </a:cubicBezTo>
                <a:cubicBezTo>
                  <a:pt x="1388727" y="3236731"/>
                  <a:pt x="1181237" y="3589411"/>
                  <a:pt x="908720" y="4015460"/>
                </a:cubicBezTo>
                <a:cubicBezTo>
                  <a:pt x="826844" y="4152297"/>
                  <a:pt x="942422" y="3888477"/>
                  <a:pt x="991787" y="3788320"/>
                </a:cubicBezTo>
                <a:cubicBezTo>
                  <a:pt x="1314860" y="3171813"/>
                  <a:pt x="1710609" y="2710525"/>
                  <a:pt x="2147717" y="2350819"/>
                </a:cubicBezTo>
                <a:cubicBezTo>
                  <a:pt x="2488490" y="2010860"/>
                  <a:pt x="2914361" y="1693490"/>
                  <a:pt x="3255131" y="1353520"/>
                </a:cubicBezTo>
                <a:cubicBezTo>
                  <a:pt x="3379559" y="1227973"/>
                  <a:pt x="3519648" y="1129242"/>
                  <a:pt x="3644069" y="1003691"/>
                </a:cubicBezTo>
                <a:cubicBezTo>
                  <a:pt x="3687814" y="924691"/>
                  <a:pt x="3710291" y="840042"/>
                  <a:pt x="3754029" y="761038"/>
                </a:cubicBezTo>
                <a:cubicBezTo>
                  <a:pt x="3830292" y="645361"/>
                  <a:pt x="3943481" y="562139"/>
                  <a:pt x="4019737" y="446458"/>
                </a:cubicBezTo>
                <a:cubicBezTo>
                  <a:pt x="4083355" y="378393"/>
                  <a:pt x="4145367" y="305655"/>
                  <a:pt x="4205509" y="229235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58948" y="753187"/>
            <a:ext cx="4572002" cy="5107929"/>
          </a:xfrm>
          <a:custGeom>
            <a:avLst/>
            <a:gdLst>
              <a:gd name="connsiteX0" fmla="*/ 3535329 w 4572002"/>
              <a:gd name="connsiteY0" fmla="*/ 297711 h 5107929"/>
              <a:gd name="connsiteX1" fmla="*/ 4572002 w 4572002"/>
              <a:gd name="connsiteY1" fmla="*/ 297711 h 5107929"/>
              <a:gd name="connsiteX2" fmla="*/ 3418367 w 4572002"/>
              <a:gd name="connsiteY2" fmla="*/ 3159595 h 5107929"/>
              <a:gd name="connsiteX3" fmla="*/ 2381694 w 4572002"/>
              <a:gd name="connsiteY3" fmla="*/ 3159595 h 5107929"/>
              <a:gd name="connsiteX4" fmla="*/ 1461980 w 4572002"/>
              <a:gd name="connsiteY4" fmla="*/ 0 h 5107929"/>
              <a:gd name="connsiteX5" fmla="*/ 2498653 w 4572002"/>
              <a:gd name="connsiteY5" fmla="*/ 0 h 5107929"/>
              <a:gd name="connsiteX6" fmla="*/ 2153281 w 4572002"/>
              <a:gd name="connsiteY6" fmla="*/ 856783 h 5107929"/>
              <a:gd name="connsiteX7" fmla="*/ 3253563 w 4572002"/>
              <a:gd name="connsiteY7" fmla="*/ 856783 h 5107929"/>
              <a:gd name="connsiteX8" fmla="*/ 1539911 w 4572002"/>
              <a:gd name="connsiteY8" fmla="*/ 5107929 h 5107929"/>
              <a:gd name="connsiteX9" fmla="*/ 0 w 4572002"/>
              <a:gd name="connsiteY9" fmla="*/ 5107929 h 5107929"/>
              <a:gd name="connsiteX10" fmla="*/ 905389 w 4572002"/>
              <a:gd name="connsiteY10" fmla="*/ 2861884 h 5107929"/>
              <a:gd name="connsiteX11" fmla="*/ 308345 w 4572002"/>
              <a:gd name="connsiteY11" fmla="*/ 2861884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2" h="5107929">
                <a:moveTo>
                  <a:pt x="3535329" y="297711"/>
                </a:moveTo>
                <a:lnTo>
                  <a:pt x="4572002" y="297711"/>
                </a:lnTo>
                <a:lnTo>
                  <a:pt x="3418367" y="3159595"/>
                </a:lnTo>
                <a:lnTo>
                  <a:pt x="2381694" y="3159595"/>
                </a:lnTo>
                <a:close/>
                <a:moveTo>
                  <a:pt x="1461980" y="0"/>
                </a:moveTo>
                <a:lnTo>
                  <a:pt x="2498653" y="0"/>
                </a:lnTo>
                <a:lnTo>
                  <a:pt x="2153281" y="856783"/>
                </a:lnTo>
                <a:lnTo>
                  <a:pt x="3253563" y="856783"/>
                </a:lnTo>
                <a:lnTo>
                  <a:pt x="1539911" y="5107929"/>
                </a:lnTo>
                <a:lnTo>
                  <a:pt x="0" y="5107929"/>
                </a:lnTo>
                <a:lnTo>
                  <a:pt x="905389" y="2861884"/>
                </a:lnTo>
                <a:lnTo>
                  <a:pt x="308345" y="2861884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accent4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6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9" r:id="rId5"/>
    <p:sldLayoutId id="2147483658" r:id="rId6"/>
    <p:sldLayoutId id="2147483656" r:id="rId7"/>
    <p:sldLayoutId id="2147483657" r:id="rId8"/>
    <p:sldLayoutId id="2147483654" r:id="rId9"/>
    <p:sldLayoutId id="2147483651" r:id="rId10"/>
    <p:sldLayoutId id="2147483655" r:id="rId11"/>
    <p:sldLayoutId id="2147483653" r:id="rId12"/>
    <p:sldLayoutId id="2147483652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62" r:id="rId27"/>
    <p:sldLayoutId id="2147483663" r:id="rId28"/>
    <p:sldLayoutId id="2147483664" r:id="rId29"/>
    <p:sldLayoutId id="2147483665" r:id="rId30"/>
    <p:sldLayoutId id="2147483666" r:id="rId31"/>
    <p:sldLayoutId id="2147483667" r:id="rId32"/>
    <p:sldLayoutId id="2147483680" r:id="rId33"/>
    <p:sldLayoutId id="2147483683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DB03A44-F0E8-4EF3-8714-516123B427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214" b="5214"/>
          <a:stretch>
            <a:fillRect/>
          </a:stretch>
        </p:blipFill>
        <p:spPr>
          <a:xfrm>
            <a:off x="-228107" y="0"/>
            <a:ext cx="12191014" cy="6858000"/>
          </a:xfr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3200400" y="4170847"/>
            <a:ext cx="5334000" cy="9610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s-AR" sz="4800" dirty="0"/>
              <a:t>Enero 25 de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533" y="3780364"/>
            <a:ext cx="1166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600" dirty="0">
                <a:solidFill>
                  <a:srgbClr val="FF000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charset="0"/>
                <a:ea typeface="Bebas Neue" charset="0"/>
                <a:cs typeface="Bebas Neue" charset="0"/>
              </a:rPr>
              <a:t>PRIMER ENCUENTRO DE RECTORES Y DIRECTORES RURALES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05E87A-2AA0-445B-B207-E6D91311FF18}"/>
              </a:ext>
            </a:extLst>
          </p:cNvPr>
          <p:cNvSpPr txBox="1"/>
          <p:nvPr/>
        </p:nvSpPr>
        <p:spPr>
          <a:xfrm>
            <a:off x="3886200" y="5126078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/>
              <a:t>¡BIENVENIDOS!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2723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1421128" y="-594462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6103" y="-10885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895600" y="1430061"/>
            <a:ext cx="8763000" cy="47436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4000" dirty="0">
                <a:solidFill>
                  <a:srgbClr val="002060"/>
                </a:solidFill>
              </a:rPr>
              <a:t>5</a:t>
            </a:r>
            <a:r>
              <a:rPr lang="es-ES" sz="3800" dirty="0">
                <a:solidFill>
                  <a:srgbClr val="002060"/>
                </a:solidFill>
              </a:rPr>
              <a:t>. Sistema de reconocimientos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900" b="1" dirty="0">
                <a:solidFill>
                  <a:srgbClr val="002060"/>
                </a:solidFill>
              </a:rPr>
              <a:t>Compromiso de la alta dirección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900" b="1" dirty="0">
                <a:solidFill>
                  <a:srgbClr val="002060"/>
                </a:solidFill>
              </a:rPr>
              <a:t>Consejo directivo para el mejoramiento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900" b="1" dirty="0">
                <a:solidFill>
                  <a:srgbClr val="002060"/>
                </a:solidFill>
              </a:rPr>
              <a:t>Participación de los empleados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900" b="1" dirty="0">
                <a:solidFill>
                  <a:srgbClr val="002060"/>
                </a:solidFill>
              </a:rPr>
              <a:t>Participación individual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900" b="1" dirty="0">
                <a:solidFill>
                  <a:srgbClr val="002060"/>
                </a:solidFill>
              </a:rPr>
              <a:t>Equipos de control de los procesos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O" sz="2900" b="1" dirty="0">
                <a:solidFill>
                  <a:srgbClr val="002060"/>
                </a:solidFill>
              </a:rPr>
              <a:t>Reforzar la aplicación de los cambios deseados</a:t>
            </a:r>
            <a:endParaRPr lang="es-ES" sz="2900" b="1" dirty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endParaRPr lang="es-ES" sz="4000" b="1" dirty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4000" dirty="0">
                <a:solidFill>
                  <a:srgbClr val="002060"/>
                </a:solidFill>
              </a:rPr>
              <a:t> </a:t>
            </a:r>
            <a:endParaRPr lang="es-AR" sz="4000" dirty="0">
              <a:solidFill>
                <a:srgbClr val="00206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 rot="18417358">
            <a:off x="-48247" y="3429378"/>
            <a:ext cx="4038412" cy="12114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>
                <a:solidFill>
                  <a:srgbClr val="FF0000"/>
                </a:solidFill>
              </a:rPr>
              <a:t>PLAN ACOMPAÑAMIENTO PMI/PMC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10A0C67-EA82-4ECB-BC9C-6902C0A721A6}"/>
              </a:ext>
            </a:extLst>
          </p:cNvPr>
          <p:cNvSpPr txBox="1">
            <a:spLocks/>
          </p:cNvSpPr>
          <p:nvPr/>
        </p:nvSpPr>
        <p:spPr>
          <a:xfrm rot="20065042">
            <a:off x="810201" y="913723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33585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401768" y="-274666"/>
            <a:ext cx="4244379" cy="7518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4680"/>
            <a:ext cx="111252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980037" y="628841"/>
            <a:ext cx="8156550" cy="63083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514350" indent="-514350" algn="l">
              <a:lnSpc>
                <a:spcPct val="100000"/>
              </a:lnSpc>
              <a:buAutoNum type="arabicPeriod"/>
            </a:pPr>
            <a:r>
              <a:rPr lang="es-ES" sz="2600" dirty="0">
                <a:solidFill>
                  <a:srgbClr val="002060"/>
                </a:solidFill>
              </a:rPr>
              <a:t>Educación Vial, GER, Convivencia, Manuales de Convivencia y  EPFC (Alianza Escuela – Familia y sociedad).</a:t>
            </a:r>
          </a:p>
          <a:p>
            <a:pPr algn="l">
              <a:lnSpc>
                <a:spcPct val="100000"/>
              </a:lnSpc>
            </a:pPr>
            <a:endParaRPr lang="es-ES" sz="1400" dirty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</a:rPr>
              <a:t>2. SER: Educación cognitiva y Educación emocional</a:t>
            </a:r>
          </a:p>
          <a:p>
            <a:pPr algn="l"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</a:rPr>
              <a:t>3. Orientación vocacional, Emprendimiento y Productividad</a:t>
            </a:r>
          </a:p>
          <a:p>
            <a:pPr algn="l"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</a:rPr>
              <a:t>4. Evaluación: SIEE + SABER  (EVA)</a:t>
            </a:r>
          </a:p>
          <a:p>
            <a:pPr algn="l"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</a:rPr>
              <a:t>5. Mejorar Lectura crítica y  Matemáticas</a:t>
            </a:r>
          </a:p>
          <a:p>
            <a:pPr algn="l">
              <a:lnSpc>
                <a:spcPct val="100000"/>
              </a:lnSpc>
            </a:pPr>
            <a:endParaRPr lang="es-ES" sz="14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s-ES" sz="2400" dirty="0">
                <a:solidFill>
                  <a:srgbClr val="002060"/>
                </a:solidFill>
              </a:rPr>
              <a:t>6. Experiencias: Innovación – Investigación</a:t>
            </a:r>
          </a:p>
          <a:p>
            <a:pPr algn="l">
              <a:lnSpc>
                <a:spcPct val="100000"/>
              </a:lnSpc>
            </a:pPr>
            <a:endParaRPr lang="es-ES" sz="14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s-ES" sz="2600" dirty="0">
                <a:solidFill>
                  <a:srgbClr val="002060"/>
                </a:solidFill>
              </a:rPr>
              <a:t>7. Profundizar Formación  en Planificación curricular y Proyectos.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292" y="762000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>
                    <a:alpha val="10000"/>
                  </a:srgbClr>
                </a:solidFill>
                <a:latin typeface="Bebas Neue" charset="0"/>
                <a:ea typeface="Bebas Neue" charset="0"/>
                <a:cs typeface="Bebas Neue" charset="0"/>
              </a:rPr>
              <a:t>01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74836" y="2286000"/>
            <a:ext cx="3182764" cy="644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s-AR" dirty="0">
                <a:solidFill>
                  <a:srgbClr val="591A9E"/>
                </a:solidFill>
              </a:rPr>
              <a:t>Necesidades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9BB1912-F4BD-4DFC-BC49-D5AFA04D7BF3}"/>
              </a:ext>
            </a:extLst>
          </p:cNvPr>
          <p:cNvSpPr/>
          <p:nvPr/>
        </p:nvSpPr>
        <p:spPr>
          <a:xfrm>
            <a:off x="152399" y="2895600"/>
            <a:ext cx="3733801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más relacionada con los Saberes: Conocer, Hacer, Ser  y decidir</a:t>
            </a: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19FC88E-9458-48C7-A398-BC7F375E070E}"/>
              </a:ext>
            </a:extLst>
          </p:cNvPr>
          <p:cNvSpPr txBox="1">
            <a:spLocks/>
          </p:cNvSpPr>
          <p:nvPr/>
        </p:nvSpPr>
        <p:spPr>
          <a:xfrm rot="20065042">
            <a:off x="281196" y="712060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34576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930716" y="-285653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-14896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379259" y="838200"/>
            <a:ext cx="7660341" cy="441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Planeación curricular : Programación y  Planes de aula.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s-ES" sz="1400" dirty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Inserción en componentes de gestión del Proyecto educativo (PE), PMI y POA.  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s-ES" sz="1400" dirty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Definir proyectos y aplicar en el aula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Participación social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s-ES" sz="3200" dirty="0">
                <a:solidFill>
                  <a:srgbClr val="002060"/>
                </a:solidFill>
              </a:rPr>
              <a:t>Búsqueda de Incentivos </a:t>
            </a:r>
            <a:endParaRPr lang="es-AR" sz="3200" dirty="0">
              <a:solidFill>
                <a:srgbClr val="00206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 rot="18955528">
            <a:off x="286467" y="2919201"/>
            <a:ext cx="4038412" cy="12114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>
                <a:solidFill>
                  <a:srgbClr val="FF0000"/>
                </a:solidFill>
              </a:rPr>
              <a:t>PLAN ACOMPAÑAMIENTO PMI/PMC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10A0C67-EA82-4ECB-BC9C-6902C0A721A6}"/>
              </a:ext>
            </a:extLst>
          </p:cNvPr>
          <p:cNvSpPr txBox="1">
            <a:spLocks/>
          </p:cNvSpPr>
          <p:nvPr/>
        </p:nvSpPr>
        <p:spPr>
          <a:xfrm rot="20065042">
            <a:off x="204997" y="817997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14631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930716" y="-285653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3663" y="-14896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379259" y="838200"/>
            <a:ext cx="7660341" cy="441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457200" indent="-457200" algn="l">
              <a:lnSpc>
                <a:spcPct val="100000"/>
              </a:lnSpc>
              <a:buAutoNum type="arabicPeriod"/>
            </a:pPr>
            <a:endParaRPr lang="es-ES" sz="3200" dirty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s-ES" sz="3200" dirty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s-ES" sz="3200" dirty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s-ES" sz="3200" dirty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100000"/>
              </a:lnSpc>
              <a:buAutoNum type="arabicPeriod"/>
            </a:pPr>
            <a:r>
              <a:rPr lang="es-ES" sz="4000" dirty="0">
                <a:solidFill>
                  <a:srgbClr val="002060"/>
                </a:solidFill>
              </a:rPr>
              <a:t>Planeación curricular : </a:t>
            </a:r>
            <a:r>
              <a:rPr lang="es-ES" sz="3200" dirty="0">
                <a:solidFill>
                  <a:srgbClr val="002060"/>
                </a:solidFill>
              </a:rPr>
              <a:t>Programación y  Planes de aula.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 rot="18396467">
            <a:off x="669690" y="3108256"/>
            <a:ext cx="4038412" cy="12114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>
                <a:solidFill>
                  <a:srgbClr val="FF0000"/>
                </a:solidFill>
              </a:rPr>
              <a:t>PLAN ACOMPAÑAMIENTO PMI/PMC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10A0C67-EA82-4ECB-BC9C-6902C0A721A6}"/>
              </a:ext>
            </a:extLst>
          </p:cNvPr>
          <p:cNvSpPr txBox="1">
            <a:spLocks/>
          </p:cNvSpPr>
          <p:nvPr/>
        </p:nvSpPr>
        <p:spPr>
          <a:xfrm rot="20065042">
            <a:off x="204997" y="817997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4565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930716" y="-285653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674" y="-14896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379259" y="838200"/>
            <a:ext cx="7660341" cy="441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endParaRPr lang="es-ES" sz="32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endParaRPr lang="es-ES" sz="32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endParaRPr lang="es-ES" sz="32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s-ES" sz="3200" dirty="0">
                <a:solidFill>
                  <a:srgbClr val="002060"/>
                </a:solidFill>
              </a:rPr>
              <a:t>2. </a:t>
            </a:r>
            <a:r>
              <a:rPr lang="es-ES" sz="4000" dirty="0">
                <a:solidFill>
                  <a:srgbClr val="002060"/>
                </a:solidFill>
              </a:rPr>
              <a:t>Inserción en componentes de gestión del PE, PMI y POA.  </a:t>
            </a:r>
          </a:p>
          <a:p>
            <a:pPr marL="457200" indent="-457200" algn="l">
              <a:lnSpc>
                <a:spcPct val="100000"/>
              </a:lnSpc>
              <a:buAutoNum type="arabicPeriod"/>
            </a:pP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 rot="18450190">
            <a:off x="505304" y="3049725"/>
            <a:ext cx="4038412" cy="12114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>
                <a:solidFill>
                  <a:srgbClr val="FF0000"/>
                </a:solidFill>
              </a:rPr>
              <a:t>PLAN ACOMPAÑAMIENTO PMI/PMC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10A0C67-EA82-4ECB-BC9C-6902C0A721A6}"/>
              </a:ext>
            </a:extLst>
          </p:cNvPr>
          <p:cNvSpPr txBox="1">
            <a:spLocks/>
          </p:cNvSpPr>
          <p:nvPr/>
        </p:nvSpPr>
        <p:spPr>
          <a:xfrm rot="20065042">
            <a:off x="204997" y="817997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1850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930716" y="-285653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-14896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379259" y="838200"/>
            <a:ext cx="7660341" cy="441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457200" indent="-457200" algn="l">
              <a:lnSpc>
                <a:spcPct val="100000"/>
              </a:lnSpc>
              <a:buAutoNum type="arabicPeriod"/>
            </a:pPr>
            <a:endParaRPr lang="es-ES" sz="4000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endParaRPr lang="es-ES" sz="4000" dirty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4000" dirty="0">
                <a:solidFill>
                  <a:srgbClr val="002060"/>
                </a:solidFill>
              </a:rPr>
              <a:t>3. Definir proyectos y aplicar en el aula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 rot="18463295">
            <a:off x="286467" y="2919201"/>
            <a:ext cx="4038412" cy="12114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>
                <a:solidFill>
                  <a:srgbClr val="FF0000"/>
                </a:solidFill>
              </a:rPr>
              <a:t>PLAN ACOMPAÑAMIENTO PMI/PMC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10A0C67-EA82-4ECB-BC9C-6902C0A721A6}"/>
              </a:ext>
            </a:extLst>
          </p:cNvPr>
          <p:cNvSpPr txBox="1">
            <a:spLocks/>
          </p:cNvSpPr>
          <p:nvPr/>
        </p:nvSpPr>
        <p:spPr>
          <a:xfrm rot="20065042">
            <a:off x="204997" y="817997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18463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930716" y="-285653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0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51476" y="228600"/>
            <a:ext cx="10820400" cy="6400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s-C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</a:t>
            </a:r>
            <a:r>
              <a:rPr lang="es-C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s-C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o Acciones ARTICULADAS y </a:t>
            </a:r>
            <a:r>
              <a:rPr lang="es-CO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PRACTICAS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  C</a:t>
            </a: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onducen más rápidamente al </a:t>
            </a:r>
            <a:r>
              <a:rPr lang="es-C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</a:t>
            </a: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y al </a:t>
            </a:r>
            <a:r>
              <a:rPr lang="es-C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CO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 Interaccionismo pedagógico = </a:t>
            </a:r>
            <a:r>
              <a:rPr lang="es-CO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</a:t>
            </a:r>
            <a:r>
              <a:rPr lang="es-CO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s-CO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CO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Concientización</a:t>
            </a:r>
            <a:r>
              <a:rPr lang="es-CO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 Recursos telemáticos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s-C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Intensidad interactiva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 Estímulo personal o Grupal = </a:t>
            </a:r>
            <a:r>
              <a:rPr lang="es-C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esperan para cumplir el propósito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3.5 Entorno = </a:t>
            </a:r>
            <a:r>
              <a:rPr lang="es-C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Generador de conocimientos </a:t>
            </a:r>
            <a:r>
              <a:rPr lang="es-C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Aprendizajes significativos</a:t>
            </a:r>
          </a:p>
        </p:txBody>
      </p:sp>
    </p:spTree>
    <p:extLst>
      <p:ext uri="{BB962C8B-B14F-4D97-AF65-F5344CB8AC3E}">
        <p14:creationId xmlns:p14="http://schemas.microsoft.com/office/powerpoint/2010/main" val="35400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930716" y="-285653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8021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495800" y="1162731"/>
            <a:ext cx="7315200" cy="57714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ES" sz="3200" dirty="0">
                <a:solidFill>
                  <a:srgbClr val="002060"/>
                </a:solidFill>
              </a:rPr>
              <a:t>4. </a:t>
            </a:r>
            <a:r>
              <a:rPr lang="es-ES" sz="4000" dirty="0">
                <a:solidFill>
                  <a:srgbClr val="002060"/>
                </a:solidFill>
              </a:rPr>
              <a:t>Participación social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AR" sz="3200" b="1" dirty="0">
                <a:solidFill>
                  <a:srgbClr val="002060"/>
                </a:solidFill>
              </a:rPr>
              <a:t>Padres, Madres y Cuidadores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AR" sz="3200" b="1" dirty="0">
                <a:solidFill>
                  <a:srgbClr val="002060"/>
                </a:solidFill>
              </a:rPr>
              <a:t>Vecinos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AR" sz="3200" b="1" dirty="0">
                <a:solidFill>
                  <a:srgbClr val="002060"/>
                </a:solidFill>
              </a:rPr>
              <a:t>Autoridades educativas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AR" sz="3200" b="1" dirty="0">
                <a:solidFill>
                  <a:srgbClr val="002060"/>
                </a:solidFill>
              </a:rPr>
              <a:t>Secretarías municipales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AR" sz="3200" b="1" dirty="0">
                <a:solidFill>
                  <a:srgbClr val="002060"/>
                </a:solidFill>
              </a:rPr>
              <a:t>Entidades deportivas y culturales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AR" sz="3200" b="1" dirty="0">
                <a:solidFill>
                  <a:srgbClr val="002060"/>
                </a:solidFill>
              </a:rPr>
              <a:t>IES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AR" sz="3200" b="1" dirty="0">
                <a:solidFill>
                  <a:srgbClr val="002060"/>
                </a:solidFill>
              </a:rPr>
              <a:t>Grupos  de CTI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s-AR" sz="3200" b="1" dirty="0">
                <a:solidFill>
                  <a:srgbClr val="002060"/>
                </a:solidFill>
              </a:rPr>
              <a:t>Empresas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 rot="18417358">
            <a:off x="286467" y="2919201"/>
            <a:ext cx="4038412" cy="12114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>
                <a:solidFill>
                  <a:srgbClr val="FF0000"/>
                </a:solidFill>
              </a:rPr>
              <a:t>PLAN ACOMPAÑAMIENTO PMI/PMC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10A0C67-EA82-4ECB-BC9C-6902C0A721A6}"/>
              </a:ext>
            </a:extLst>
          </p:cNvPr>
          <p:cNvSpPr txBox="1">
            <a:spLocks/>
          </p:cNvSpPr>
          <p:nvPr/>
        </p:nvSpPr>
        <p:spPr>
          <a:xfrm rot="20065042">
            <a:off x="204997" y="817997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27887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70" flipH="1">
            <a:off x="930716" y="-285653"/>
            <a:ext cx="2571442" cy="8457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189" y="0"/>
            <a:ext cx="11582400" cy="6868885"/>
          </a:xfrm>
          <a:custGeom>
            <a:avLst/>
            <a:gdLst>
              <a:gd name="connsiteX0" fmla="*/ 0 w 4691743"/>
              <a:gd name="connsiteY0" fmla="*/ 0 h 6858000"/>
              <a:gd name="connsiteX1" fmla="*/ 4691743 w 4691743"/>
              <a:gd name="connsiteY1" fmla="*/ 0 h 6858000"/>
              <a:gd name="connsiteX2" fmla="*/ 4691743 w 4691743"/>
              <a:gd name="connsiteY2" fmla="*/ 6858000 h 6858000"/>
              <a:gd name="connsiteX3" fmla="*/ 0 w 4691743"/>
              <a:gd name="connsiteY3" fmla="*/ 6858000 h 6858000"/>
              <a:gd name="connsiteX4" fmla="*/ 0 w 4691743"/>
              <a:gd name="connsiteY4" fmla="*/ 0 h 6858000"/>
              <a:gd name="connsiteX0" fmla="*/ 2895600 w 7587343"/>
              <a:gd name="connsiteY0" fmla="*/ 0 h 6868885"/>
              <a:gd name="connsiteX1" fmla="*/ 7587343 w 7587343"/>
              <a:gd name="connsiteY1" fmla="*/ 0 h 6868885"/>
              <a:gd name="connsiteX2" fmla="*/ 7587343 w 7587343"/>
              <a:gd name="connsiteY2" fmla="*/ 6858000 h 6868885"/>
              <a:gd name="connsiteX3" fmla="*/ 0 w 7587343"/>
              <a:gd name="connsiteY3" fmla="*/ 6868885 h 6868885"/>
              <a:gd name="connsiteX4" fmla="*/ 2895600 w 7587343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7343" h="6868885">
                <a:moveTo>
                  <a:pt x="2895600" y="0"/>
                </a:moveTo>
                <a:lnTo>
                  <a:pt x="7587343" y="0"/>
                </a:lnTo>
                <a:lnTo>
                  <a:pt x="7587343" y="6858000"/>
                </a:lnTo>
                <a:lnTo>
                  <a:pt x="0" y="6868885"/>
                </a:lnTo>
                <a:lnTo>
                  <a:pt x="28956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226859" y="609600"/>
            <a:ext cx="7660341" cy="47436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sz="4000" dirty="0">
                <a:solidFill>
                  <a:srgbClr val="002060"/>
                </a:solidFill>
              </a:rPr>
              <a:t>5. Sistema de reconocimientos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3400" b="1" dirty="0">
                <a:solidFill>
                  <a:srgbClr val="002060"/>
                </a:solidFill>
              </a:rPr>
              <a:t>Experiencias derivadas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3400" b="1" dirty="0">
                <a:solidFill>
                  <a:srgbClr val="002060"/>
                </a:solidFill>
              </a:rPr>
              <a:t>Emprendimientos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3400" b="1" dirty="0">
                <a:solidFill>
                  <a:srgbClr val="002060"/>
                </a:solidFill>
              </a:rPr>
              <a:t>Recursos Económicos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3400" b="1" dirty="0">
                <a:solidFill>
                  <a:srgbClr val="002060"/>
                </a:solidFill>
              </a:rPr>
              <a:t>Dotaciones para apoyar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3400" b="1" dirty="0">
                <a:solidFill>
                  <a:srgbClr val="002060"/>
                </a:solidFill>
              </a:rPr>
              <a:t>Exaltaciones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3400" b="1" dirty="0">
                <a:solidFill>
                  <a:srgbClr val="002060"/>
                </a:solidFill>
              </a:rPr>
              <a:t>Ferias, Exposiciones, Foros</a:t>
            </a:r>
          </a:p>
          <a:p>
            <a:pPr algn="l">
              <a:lnSpc>
                <a:spcPct val="150000"/>
              </a:lnSpc>
            </a:pPr>
            <a:endParaRPr lang="es-ES" sz="4000" dirty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4000" dirty="0">
                <a:solidFill>
                  <a:srgbClr val="002060"/>
                </a:solidFill>
              </a:rPr>
              <a:t> </a:t>
            </a:r>
            <a:endParaRPr lang="es-AR" sz="4000" dirty="0">
              <a:solidFill>
                <a:srgbClr val="00206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 rot="18417358">
            <a:off x="565181" y="3337431"/>
            <a:ext cx="4038412" cy="12114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s-AR" sz="2800" dirty="0">
                <a:solidFill>
                  <a:srgbClr val="FF0000"/>
                </a:solidFill>
              </a:rPr>
              <a:t>PLAN ACOMPAÑAMIENTO PMI/PMC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10A0C67-EA82-4ECB-BC9C-6902C0A721A6}"/>
              </a:ext>
            </a:extLst>
          </p:cNvPr>
          <p:cNvSpPr txBox="1">
            <a:spLocks/>
          </p:cNvSpPr>
          <p:nvPr/>
        </p:nvSpPr>
        <p:spPr>
          <a:xfrm rot="20065042">
            <a:off x="360884" y="1022135"/>
            <a:ext cx="3110991" cy="5969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 2020 - 2023</a:t>
            </a:r>
          </a:p>
        </p:txBody>
      </p:sp>
    </p:spTree>
    <p:extLst>
      <p:ext uri="{BB962C8B-B14F-4D97-AF65-F5344CB8AC3E}">
        <p14:creationId xmlns:p14="http://schemas.microsoft.com/office/powerpoint/2010/main" val="1138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Dublin Light background">
      <a:dk1>
        <a:srgbClr val="2B2D3A"/>
      </a:dk1>
      <a:lt1>
        <a:srgbClr val="FDF7F0"/>
      </a:lt1>
      <a:dk2>
        <a:srgbClr val="2B2D3A"/>
      </a:dk2>
      <a:lt2>
        <a:srgbClr val="FFFFFF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379</Words>
  <Application>Microsoft Office PowerPoint</Application>
  <PresentationFormat>Panorámica</PresentationFormat>
  <Paragraphs>91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Bebas Neue</vt:lpstr>
      <vt:lpstr>Calibri</vt:lpstr>
      <vt:lpstr>Playfair Display Black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HERNANDEZ MACIAS LUIS EDUARDO</cp:lastModifiedBy>
  <cp:revision>233</cp:revision>
  <cp:lastPrinted>2022-01-24T19:32:57Z</cp:lastPrinted>
  <dcterms:created xsi:type="dcterms:W3CDTF">2016-01-25T04:22:21Z</dcterms:created>
  <dcterms:modified xsi:type="dcterms:W3CDTF">2022-03-25T19:05:28Z</dcterms:modified>
</cp:coreProperties>
</file>